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5.xml" ContentType="application/vnd.openxmlformats-officedocument.theme+xml"/>
  <Override PartName="/ppt/slideLayouts/slideLayout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compatMode="1" strictFirstAndLastChars="0" saveSubsetFonts="1" autoCompressPictures="0">
  <p:sldMasterIdLst>
    <p:sldMasterId id="2147483728" r:id="rId3"/>
    <p:sldMasterId id="2147483748" r:id="rId4"/>
    <p:sldMasterId id="2147483716" r:id="rId5"/>
    <p:sldMasterId id="2147483736" r:id="rId6"/>
    <p:sldMasterId id="2147483720" r:id="rId7"/>
    <p:sldMasterId id="2147483739" r:id="rId8"/>
  </p:sldMasterIdLst>
  <p:notesMasterIdLst>
    <p:notesMasterId r:id="rId21"/>
  </p:notesMasterIdLst>
  <p:handoutMasterIdLst>
    <p:handoutMasterId r:id="rId22"/>
  </p:handoutMasterIdLst>
  <p:sldIdLst>
    <p:sldId id="418" r:id="rId9"/>
    <p:sldId id="421" r:id="rId10"/>
    <p:sldId id="417" r:id="rId11"/>
    <p:sldId id="419" r:id="rId12"/>
    <p:sldId id="423" r:id="rId13"/>
    <p:sldId id="424" r:id="rId14"/>
    <p:sldId id="425" r:id="rId15"/>
    <p:sldId id="430" r:id="rId16"/>
    <p:sldId id="426" r:id="rId17"/>
    <p:sldId id="427" r:id="rId18"/>
    <p:sldId id="431" r:id="rId19"/>
    <p:sldId id="429" r:id="rId20"/>
  </p:sldIdLst>
  <p:sldSz cx="24479250" cy="13679488"/>
  <p:notesSz cx="6858000" cy="9144000"/>
  <p:defaultTextStyle>
    <a:defPPr>
      <a:defRPr lang="es-ES"/>
    </a:defPPr>
    <a:lvl1pPr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1pPr>
    <a:lvl2pPr marL="457200" indent="-2286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2pPr>
    <a:lvl3pPr marL="914400" indent="-4572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3pPr>
    <a:lvl4pPr marL="1371600" indent="-6858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4pPr>
    <a:lvl5pPr marL="1828800" indent="-9144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5pPr>
    <a:lvl6pPr marL="22860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6pPr>
    <a:lvl7pPr marL="27432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7pPr>
    <a:lvl8pPr marL="32004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8pPr>
    <a:lvl9pPr marL="36576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ＭＳ Ｐゴシック" panose="020B0600070205080204" pitchFamily="34" charset="-128"/>
        <a:cs typeface="+mn-cs"/>
        <a:sym typeface="Helvetica Neue" panose="02000503000000020004" pitchFamily="2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803">
          <p15:clr>
            <a:srgbClr val="A4A3A4"/>
          </p15:clr>
        </p15:guide>
        <p15:guide id="2" pos="771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81"/>
    <p:restoredTop sz="94674"/>
  </p:normalViewPr>
  <p:slideViewPr>
    <p:cSldViewPr snapToGrid="0" showGuides="1">
      <p:cViewPr varScale="1">
        <p:scale>
          <a:sx n="42" d="100"/>
          <a:sy n="42" d="100"/>
        </p:scale>
        <p:origin x="208" y="1048"/>
      </p:cViewPr>
      <p:guideLst>
        <p:guide orient="horz" pos="6803"/>
        <p:guide pos="771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6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5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4.xml"/><Relationship Id="rId11" Type="http://schemas.openxmlformats.org/officeDocument/2006/relationships/slide" Target="slides/slide3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3.xml"/><Relationship Id="rId15" Type="http://schemas.openxmlformats.org/officeDocument/2006/relationships/slide" Target="slides/slide7.xml"/><Relationship Id="rId23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42547F79-797C-A4D7-018C-D0DD6555C2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>
              <a:defRPr sz="1200">
                <a:latin typeface="Helvetica Neue" charset="0"/>
                <a:ea typeface="ＭＳ Ｐゴシック" charset="0"/>
                <a:cs typeface="Helvetica Neue" charset="0"/>
                <a:sym typeface="Helvetica Neue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F400C39-3762-4DDF-DCA9-AA57FB9EC9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>
              <a:defRPr sz="1200" smtClean="0"/>
            </a:lvl1pPr>
          </a:lstStyle>
          <a:p>
            <a:pPr>
              <a:defRPr/>
            </a:pPr>
            <a:fld id="{CC8763D4-BACB-594C-9AB6-8429EB27F034}" type="datetimeFigureOut">
              <a:rPr lang="es-ES" altLang="es-CL"/>
              <a:pPr>
                <a:defRPr/>
              </a:pPr>
              <a:t>5/3/24</a:t>
            </a:fld>
            <a:endParaRPr lang="es-ES" alt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4AB5877-2A55-27C5-A7D8-B5A47200CF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>
              <a:defRPr sz="1200">
                <a:latin typeface="Helvetica Neue" charset="0"/>
                <a:ea typeface="ＭＳ Ｐゴシック" charset="0"/>
                <a:cs typeface="Helvetica Neue" charset="0"/>
                <a:sym typeface="Helvetica Neue" charset="0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57DAD23-E7E5-D448-C852-F303860751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>
              <a:defRPr sz="1200" smtClean="0"/>
            </a:lvl1pPr>
          </a:lstStyle>
          <a:p>
            <a:pPr>
              <a:defRPr/>
            </a:pPr>
            <a:fld id="{F6BD1C17-5CA3-4940-BFF4-4A06DBFD227B}" type="slidenum">
              <a:rPr lang="es-ES" altLang="es-CL"/>
              <a:pPr>
                <a:defRPr/>
              </a:pPr>
              <a:t>‹#›</a:t>
            </a:fld>
            <a:endParaRPr lang="es-ES" alt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>
            <a:extLst>
              <a:ext uri="{FF2B5EF4-FFF2-40B4-BE49-F238E27FC236}">
                <a16:creationId xmlns:a16="http://schemas.microsoft.com/office/drawing/2014/main" id="{3083CB5C-6251-47EB-1869-D24250F3A5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61950" y="685800"/>
            <a:ext cx="61341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97CA987-C943-74E3-D89B-9056CEC9400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noProof="0">
                <a:sym typeface="Helvetica Neue" charset="0"/>
              </a:rPr>
              <a:t>Click to edit Master text styles</a:t>
            </a:r>
          </a:p>
          <a:p>
            <a:pPr lvl="1"/>
            <a:r>
              <a:rPr lang="es-ES" noProof="0">
                <a:sym typeface="Helvetica Neue" charset="0"/>
              </a:rPr>
              <a:t>Second level</a:t>
            </a:r>
          </a:p>
          <a:p>
            <a:pPr lvl="2"/>
            <a:r>
              <a:rPr lang="es-ES" noProof="0">
                <a:sym typeface="Helvetica Neue" charset="0"/>
              </a:rPr>
              <a:t>Third level</a:t>
            </a:r>
          </a:p>
          <a:p>
            <a:pPr lvl="3"/>
            <a:r>
              <a:rPr lang="es-ES" noProof="0">
                <a:sym typeface="Helvetica Neue" charset="0"/>
              </a:rPr>
              <a:t>Fourth level</a:t>
            </a:r>
          </a:p>
          <a:p>
            <a:pPr lvl="4"/>
            <a:r>
              <a:rPr lang="es-ES" noProof="0">
                <a:sym typeface="Helvetica Neu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ＭＳ Ｐゴシック" charset="0"/>
        <a:cs typeface="Helvetica Neue" charset="0"/>
        <a:sym typeface="Helvetica Neue" panose="02000503000000020004" pitchFamily="2" charset="0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panose="02000503000000020004" pitchFamily="2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209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36738" y="4249738"/>
            <a:ext cx="20807362" cy="2932112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499507" y="7472985"/>
            <a:ext cx="17135475" cy="3495675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dirty="0"/>
              <a:t>Haga clic para modificar el estilo de subtítulo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794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093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69394" y="656598"/>
            <a:ext cx="20807362" cy="2932112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45948" y="3601067"/>
            <a:ext cx="17135475" cy="34956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dirty="0"/>
              <a:t>Haga clic para modificar el estilo de subtítulo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5489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92986" y="981342"/>
            <a:ext cx="22031325" cy="2279650"/>
          </a:xfrm>
        </p:spPr>
        <p:txBody>
          <a:bodyPr/>
          <a:lstStyle/>
          <a:p>
            <a:r>
              <a:rPr lang="es-ES_tradnl" dirty="0"/>
              <a:t>Clic para editar título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23964" y="3440266"/>
            <a:ext cx="18601054" cy="6285993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0355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9079" y="1043294"/>
            <a:ext cx="22031325" cy="2279650"/>
          </a:xfrm>
          <a:prstGeom prst="rect">
            <a:avLst/>
          </a:prstGeom>
        </p:spPr>
        <p:txBody>
          <a:bodyPr anchor="ctr"/>
          <a:lstStyle>
            <a:lvl1pPr algn="l">
              <a:defRPr sz="7200">
                <a:solidFill>
                  <a:srgbClr val="FFFFFF"/>
                </a:solidFill>
              </a:defRPr>
            </a:lvl1pPr>
          </a:lstStyle>
          <a:p>
            <a:r>
              <a:rPr lang="es-ES_tradnl"/>
              <a:t>Clic para editar 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727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511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36738" y="4249738"/>
            <a:ext cx="20807362" cy="2932112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71888" y="7751763"/>
            <a:ext cx="17135475" cy="34956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8884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n 2">
            <a:extLst>
              <a:ext uri="{FF2B5EF4-FFF2-40B4-BE49-F238E27FC236}">
                <a16:creationId xmlns:a16="http://schemas.microsoft.com/office/drawing/2014/main" id="{58B7F112-1733-1DE8-138D-A8E16B13D0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24479250" cy="1367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27" name="Grupo 37">
            <a:extLst>
              <a:ext uri="{FF2B5EF4-FFF2-40B4-BE49-F238E27FC236}">
                <a16:creationId xmlns:a16="http://schemas.microsoft.com/office/drawing/2014/main" id="{30C6D515-9CF4-C9ED-5870-7FAE68683BF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24479250" cy="13679488"/>
            <a:chOff x="1" y="0"/>
            <a:chExt cx="24479250" cy="13680000"/>
          </a:xfrm>
        </p:grpSpPr>
        <p:sp>
          <p:nvSpPr>
            <p:cNvPr id="8" name="Rectángulo 51">
              <a:extLst>
                <a:ext uri="{FF2B5EF4-FFF2-40B4-BE49-F238E27FC236}">
                  <a16:creationId xmlns:a16="http://schemas.microsoft.com/office/drawing/2014/main" id="{11B8BBE1-C812-2B52-F643-20DC41F583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0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9" name="Rectángulo 50">
              <a:extLst>
                <a:ext uri="{FF2B5EF4-FFF2-40B4-BE49-F238E27FC236}">
                  <a16:creationId xmlns:a16="http://schemas.microsoft.com/office/drawing/2014/main" id="{D59C1F62-A6B9-BA16-1FBF-9274AEC2F3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13319624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0" name="Rectángulo 52">
              <a:extLst>
                <a:ext uri="{FF2B5EF4-FFF2-40B4-BE49-F238E27FC236}">
                  <a16:creationId xmlns:a16="http://schemas.microsoft.com/office/drawing/2014/main" id="{A559513A-E4AF-5B3F-8414-3366E2337AA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-6659817" y="6659818"/>
              <a:ext cx="13680000" cy="360363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1" name="Rectángulo 53">
              <a:extLst>
                <a:ext uri="{FF2B5EF4-FFF2-40B4-BE49-F238E27FC236}">
                  <a16:creationId xmlns:a16="http://schemas.microsoft.com/office/drawing/2014/main" id="{2854A93E-1374-0C9D-05D8-71CBDB7AA7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17459070" y="6659819"/>
              <a:ext cx="13680000" cy="360362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</p:grpSp>
      <p:sp>
        <p:nvSpPr>
          <p:cNvPr id="12" name="Rectángulo 34">
            <a:extLst>
              <a:ext uri="{FF2B5EF4-FFF2-40B4-BE49-F238E27FC236}">
                <a16:creationId xmlns:a16="http://schemas.microsoft.com/office/drawing/2014/main" id="{D35CE9B0-5D8A-C1BF-6AB8-14DD38DF5BA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3" name="Rectángulo 46">
            <a:extLst>
              <a:ext uri="{FF2B5EF4-FFF2-40B4-BE49-F238E27FC236}">
                <a16:creationId xmlns:a16="http://schemas.microsoft.com/office/drawing/2014/main" id="{7CDFDDD8-62DE-4AD0-BE28-DEF3DD5294E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4" name="Rectángulo 47">
            <a:extLst>
              <a:ext uri="{FF2B5EF4-FFF2-40B4-BE49-F238E27FC236}">
                <a16:creationId xmlns:a16="http://schemas.microsoft.com/office/drawing/2014/main" id="{E144A889-6678-E7E9-4653-09B6E0E467A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5" name="Rectángulo 48">
            <a:extLst>
              <a:ext uri="{FF2B5EF4-FFF2-40B4-BE49-F238E27FC236}">
                <a16:creationId xmlns:a16="http://schemas.microsoft.com/office/drawing/2014/main" id="{9125FBB5-99BB-67EC-D2A1-BFD6CB5189C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rgbClr val="04C9F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Marcador de título 1">
            <a:extLst>
              <a:ext uri="{FF2B5EF4-FFF2-40B4-BE49-F238E27FC236}">
                <a16:creationId xmlns:a16="http://schemas.microsoft.com/office/drawing/2014/main" id="{6441C167-B08A-4CDD-A261-9B036E04BB4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7031038" y="5265738"/>
            <a:ext cx="16224250" cy="315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L"/>
              <a:t>CLIC PARA EDITAR TÍTULO</a:t>
            </a:r>
            <a:endParaRPr lang="es-ES" altLang="es-CL"/>
          </a:p>
        </p:txBody>
      </p:sp>
      <p:sp>
        <p:nvSpPr>
          <p:cNvPr id="2051" name="Marcador de texto 2">
            <a:extLst>
              <a:ext uri="{FF2B5EF4-FFF2-40B4-BE49-F238E27FC236}">
                <a16:creationId xmlns:a16="http://schemas.microsoft.com/office/drawing/2014/main" id="{995104BA-B0C6-0958-E558-9BDC4D927F5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7124700" y="8424863"/>
            <a:ext cx="16192500" cy="3700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L"/>
              <a:t>AQUÍ EL NOMBRE DE LA UNIDAD</a:t>
            </a:r>
          </a:p>
        </p:txBody>
      </p:sp>
      <p:grpSp>
        <p:nvGrpSpPr>
          <p:cNvPr id="2052" name="Grupo 37">
            <a:extLst>
              <a:ext uri="{FF2B5EF4-FFF2-40B4-BE49-F238E27FC236}">
                <a16:creationId xmlns:a16="http://schemas.microsoft.com/office/drawing/2014/main" id="{A73ADE20-AAC9-488D-9CF0-C9361EE58FE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24479250" cy="13679488"/>
            <a:chOff x="1" y="0"/>
            <a:chExt cx="24479250" cy="13680000"/>
          </a:xfrm>
        </p:grpSpPr>
        <p:sp>
          <p:nvSpPr>
            <p:cNvPr id="8" name="Rectángulo 51">
              <a:extLst>
                <a:ext uri="{FF2B5EF4-FFF2-40B4-BE49-F238E27FC236}">
                  <a16:creationId xmlns:a16="http://schemas.microsoft.com/office/drawing/2014/main" id="{CF5CEC98-B085-B438-CA1B-DEB738AAD4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0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9" name="Rectángulo 50">
              <a:extLst>
                <a:ext uri="{FF2B5EF4-FFF2-40B4-BE49-F238E27FC236}">
                  <a16:creationId xmlns:a16="http://schemas.microsoft.com/office/drawing/2014/main" id="{81709032-F3BD-91A7-A1D5-E0ACA84CDE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13319624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0" name="Rectángulo 52">
              <a:extLst>
                <a:ext uri="{FF2B5EF4-FFF2-40B4-BE49-F238E27FC236}">
                  <a16:creationId xmlns:a16="http://schemas.microsoft.com/office/drawing/2014/main" id="{BA782B8E-7947-F04C-D8AA-6BB2495B2A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-6659817" y="6659818"/>
              <a:ext cx="13680000" cy="360363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1" name="Rectángulo 53">
              <a:extLst>
                <a:ext uri="{FF2B5EF4-FFF2-40B4-BE49-F238E27FC236}">
                  <a16:creationId xmlns:a16="http://schemas.microsoft.com/office/drawing/2014/main" id="{70CF919B-EA3C-53C1-B71B-187A96EC09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17459070" y="6659819"/>
              <a:ext cx="13680000" cy="360362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</p:grpSp>
      <p:sp>
        <p:nvSpPr>
          <p:cNvPr id="12" name="Rectángulo 34">
            <a:extLst>
              <a:ext uri="{FF2B5EF4-FFF2-40B4-BE49-F238E27FC236}">
                <a16:creationId xmlns:a16="http://schemas.microsoft.com/office/drawing/2014/main" id="{3B02CBD4-703D-E0E0-4ABA-7548F3AAC9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3" name="Rectángulo 46">
            <a:extLst>
              <a:ext uri="{FF2B5EF4-FFF2-40B4-BE49-F238E27FC236}">
                <a16:creationId xmlns:a16="http://schemas.microsoft.com/office/drawing/2014/main" id="{805C9B97-0CB9-0955-F255-1B7F4B95124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4" name="Rectángulo 47">
            <a:extLst>
              <a:ext uri="{FF2B5EF4-FFF2-40B4-BE49-F238E27FC236}">
                <a16:creationId xmlns:a16="http://schemas.microsoft.com/office/drawing/2014/main" id="{157B3230-8EFE-606E-3684-4FEF6331F2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5" name="Rectángulo 48">
            <a:extLst>
              <a:ext uri="{FF2B5EF4-FFF2-40B4-BE49-F238E27FC236}">
                <a16:creationId xmlns:a16="http://schemas.microsoft.com/office/drawing/2014/main" id="{083D2508-7594-28AD-F772-72DDC4F0F9F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rgbClr val="04C9F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pic>
        <p:nvPicPr>
          <p:cNvPr id="2057" name="Imagen 15">
            <a:extLst>
              <a:ext uri="{FF2B5EF4-FFF2-40B4-BE49-F238E27FC236}">
                <a16:creationId xmlns:a16="http://schemas.microsoft.com/office/drawing/2014/main" id="{5602BB63-B2FF-7013-861A-952CA276A5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263" y="1584325"/>
            <a:ext cx="5665787" cy="329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</p:sldLayoutIdLst>
  <p:txStyles>
    <p:titleStyle>
      <a:lvl1pPr algn="r" defTabSz="457200" rtl="0" eaLnBrk="0" fontAlgn="base" hangingPunct="0">
        <a:spcBef>
          <a:spcPct val="0"/>
        </a:spcBef>
        <a:spcAft>
          <a:spcPct val="0"/>
        </a:spcAft>
        <a:defRPr sz="9600" b="1" kern="1200">
          <a:solidFill>
            <a:srgbClr val="3D7EDB"/>
          </a:solidFill>
          <a:latin typeface="+mj-lt"/>
          <a:ea typeface="ＭＳ Ｐゴシック" charset="0"/>
          <a:cs typeface="ＭＳ Ｐゴシック" charset="0"/>
        </a:defRPr>
      </a:lvl1pPr>
      <a:lvl2pPr algn="r" defTabSz="457200" rtl="0" eaLnBrk="0" fontAlgn="base" hangingPunct="0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2pPr>
      <a:lvl3pPr algn="r" defTabSz="457200" rtl="0" eaLnBrk="0" fontAlgn="base" hangingPunct="0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3pPr>
      <a:lvl4pPr algn="r" defTabSz="457200" rtl="0" eaLnBrk="0" fontAlgn="base" hangingPunct="0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4pPr>
      <a:lvl5pPr algn="r" defTabSz="457200" rtl="0" eaLnBrk="0" fontAlgn="base" hangingPunct="0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r" defTabSz="457200" rtl="0" fontAlgn="base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r" defTabSz="457200" rtl="0" fontAlgn="base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r" defTabSz="457200" rtl="0" fontAlgn="base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r" defTabSz="457200" rtl="0" fontAlgn="base">
        <a:spcBef>
          <a:spcPct val="0"/>
        </a:spcBef>
        <a:spcAft>
          <a:spcPct val="0"/>
        </a:spcAft>
        <a:defRPr sz="96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r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3D7EDB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r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r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r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r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Grupo 37">
            <a:extLst>
              <a:ext uri="{FF2B5EF4-FFF2-40B4-BE49-F238E27FC236}">
                <a16:creationId xmlns:a16="http://schemas.microsoft.com/office/drawing/2014/main" id="{43D7C92B-3A1F-B5CE-F2FE-E46C801E7B1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24479250" cy="13679488"/>
            <a:chOff x="1" y="0"/>
            <a:chExt cx="24479250" cy="13680000"/>
          </a:xfrm>
        </p:grpSpPr>
        <p:sp>
          <p:nvSpPr>
            <p:cNvPr id="6152" name="Rectángulo 51">
              <a:extLst>
                <a:ext uri="{FF2B5EF4-FFF2-40B4-BE49-F238E27FC236}">
                  <a16:creationId xmlns:a16="http://schemas.microsoft.com/office/drawing/2014/main" id="{FD0BA315-9448-EDA1-402A-F0A692214A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0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6153" name="Rectángulo 50">
              <a:extLst>
                <a:ext uri="{FF2B5EF4-FFF2-40B4-BE49-F238E27FC236}">
                  <a16:creationId xmlns:a16="http://schemas.microsoft.com/office/drawing/2014/main" id="{0DE165A1-0FD1-A45F-CDA6-715078AC7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13319624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6154" name="Rectángulo 52">
              <a:extLst>
                <a:ext uri="{FF2B5EF4-FFF2-40B4-BE49-F238E27FC236}">
                  <a16:creationId xmlns:a16="http://schemas.microsoft.com/office/drawing/2014/main" id="{3BE4C1B6-D07E-CB36-B433-F317FF10DB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-6659817" y="6659818"/>
              <a:ext cx="13680000" cy="360363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6155" name="Rectángulo 53">
              <a:extLst>
                <a:ext uri="{FF2B5EF4-FFF2-40B4-BE49-F238E27FC236}">
                  <a16:creationId xmlns:a16="http://schemas.microsoft.com/office/drawing/2014/main" id="{D7C3C73B-1177-6E6A-7143-6408865D21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17459070" y="6659819"/>
              <a:ext cx="13680000" cy="360362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</p:grpSp>
      <p:sp>
        <p:nvSpPr>
          <p:cNvPr id="3075" name="Rectángulo 8">
            <a:extLst>
              <a:ext uri="{FF2B5EF4-FFF2-40B4-BE49-F238E27FC236}">
                <a16:creationId xmlns:a16="http://schemas.microsoft.com/office/drawing/2014/main" id="{6BE7C966-E895-48A9-A508-F8F6B30FA2C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3038" y="1231900"/>
            <a:ext cx="393700" cy="1379538"/>
          </a:xfrm>
          <a:prstGeom prst="rect">
            <a:avLst/>
          </a:prstGeom>
          <a:solidFill>
            <a:srgbClr val="FED901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3" name="Rectángulo 34">
            <a:extLst>
              <a:ext uri="{FF2B5EF4-FFF2-40B4-BE49-F238E27FC236}">
                <a16:creationId xmlns:a16="http://schemas.microsoft.com/office/drawing/2014/main" id="{84BC185F-CEE9-B6DB-038D-91470173B38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4" name="Rectángulo 46">
            <a:extLst>
              <a:ext uri="{FF2B5EF4-FFF2-40B4-BE49-F238E27FC236}">
                <a16:creationId xmlns:a16="http://schemas.microsoft.com/office/drawing/2014/main" id="{BD8FCBB8-BB0A-A7CA-1A5A-F994F7734B8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5" name="Rectángulo 47">
            <a:extLst>
              <a:ext uri="{FF2B5EF4-FFF2-40B4-BE49-F238E27FC236}">
                <a16:creationId xmlns:a16="http://schemas.microsoft.com/office/drawing/2014/main" id="{5B575892-1D86-6CEE-0775-BCD2E207195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6" name="Rectángulo 48">
            <a:extLst>
              <a:ext uri="{FF2B5EF4-FFF2-40B4-BE49-F238E27FC236}">
                <a16:creationId xmlns:a16="http://schemas.microsoft.com/office/drawing/2014/main" id="{D0157BE6-8F50-4EE6-6248-120021245BB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DD0B0E06-83A7-CEE7-D6D6-5459F917C42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387638" y="12882563"/>
            <a:ext cx="7345362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cs typeface="ＭＳ Ｐゴシック" charset="0"/>
                <a:sym typeface="Helvetica Neue" charset="0"/>
              </a:defRPr>
            </a:lvl1pPr>
            <a:lvl2pPr marL="742950" indent="-28575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2pPr>
            <a:lvl3pPr marL="11430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3pPr>
            <a:lvl4pPr marL="16002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4pPr>
            <a:lvl5pPr marL="20574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9pPr>
          </a:lstStyle>
          <a:p>
            <a:pPr algn="r">
              <a:defRPr/>
            </a:pPr>
            <a:r>
              <a:rPr lang="es-ES" sz="2400" dirty="0">
                <a:solidFill>
                  <a:srgbClr val="3D7EDB"/>
                </a:solidFill>
                <a:latin typeface="Calibri" charset="0"/>
              </a:rPr>
              <a:t>WWW.UC.CL</a:t>
            </a:r>
            <a:endParaRPr lang="es-ES_tradnl" sz="2400" b="0" dirty="0">
              <a:solidFill>
                <a:srgbClr val="3D7EDB"/>
              </a:solidFill>
              <a:latin typeface="Calibri" charset="0"/>
            </a:endParaRPr>
          </a:p>
        </p:txBody>
      </p:sp>
      <p:sp>
        <p:nvSpPr>
          <p:cNvPr id="18" name="Rectángulo 48">
            <a:extLst>
              <a:ext uri="{FF2B5EF4-FFF2-40B4-BE49-F238E27FC236}">
                <a16:creationId xmlns:a16="http://schemas.microsoft.com/office/drawing/2014/main" id="{0B2D80E4-0E31-E7E8-72E5-688E02F7A7A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738975" y="13319125"/>
            <a:ext cx="1181100" cy="360363"/>
          </a:xfrm>
          <a:prstGeom prst="rect">
            <a:avLst/>
          </a:prstGeom>
          <a:solidFill>
            <a:srgbClr val="04C9F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</p:sldLayoutIdLst>
  <p:txStyles>
    <p:titleStyle>
      <a:lvl1pPr algn="l" defTabSz="5857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2200" b="1">
          <a:solidFill>
            <a:srgbClr val="307DE1"/>
          </a:solidFill>
          <a:latin typeface="+mj-lt"/>
          <a:ea typeface="+mj-ea"/>
          <a:cs typeface="+mj-cs"/>
          <a:sym typeface="Arial" panose="020B0604020202020204" pitchFamily="34" charset="0"/>
        </a:defRPr>
      </a:lvl1pPr>
      <a:lvl2pPr algn="l" defTabSz="5857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2200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panose="020B0604020202020204" pitchFamily="34" charset="0"/>
        </a:defRPr>
      </a:lvl2pPr>
      <a:lvl3pPr algn="l" defTabSz="5857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2200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panose="020B0604020202020204" pitchFamily="34" charset="0"/>
        </a:defRPr>
      </a:lvl3pPr>
      <a:lvl4pPr algn="l" defTabSz="5857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2200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panose="020B0604020202020204" pitchFamily="34" charset="0"/>
        </a:defRPr>
      </a:lvl4pPr>
      <a:lvl5pPr algn="l" defTabSz="5857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12200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panose="020B0604020202020204" pitchFamily="34" charset="0"/>
        </a:defRPr>
      </a:lvl5pPr>
      <a:lvl6pPr marL="458983" algn="l" defTabSz="586478" rtl="0" fontAlgn="base" hangingPunct="0">
        <a:lnSpc>
          <a:spcPct val="90000"/>
        </a:lnSpc>
        <a:spcBef>
          <a:spcPct val="0"/>
        </a:spcBef>
        <a:spcAft>
          <a:spcPct val="0"/>
        </a:spcAft>
        <a:defRPr sz="12248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charset="0"/>
        </a:defRPr>
      </a:lvl6pPr>
      <a:lvl7pPr marL="917966" algn="l" defTabSz="586478" rtl="0" fontAlgn="base" hangingPunct="0">
        <a:lnSpc>
          <a:spcPct val="90000"/>
        </a:lnSpc>
        <a:spcBef>
          <a:spcPct val="0"/>
        </a:spcBef>
        <a:spcAft>
          <a:spcPct val="0"/>
        </a:spcAft>
        <a:defRPr sz="12248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charset="0"/>
        </a:defRPr>
      </a:lvl7pPr>
      <a:lvl8pPr marL="1376949" algn="l" defTabSz="586478" rtl="0" fontAlgn="base" hangingPunct="0">
        <a:lnSpc>
          <a:spcPct val="90000"/>
        </a:lnSpc>
        <a:spcBef>
          <a:spcPct val="0"/>
        </a:spcBef>
        <a:spcAft>
          <a:spcPct val="0"/>
        </a:spcAft>
        <a:defRPr sz="12248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charset="0"/>
        </a:defRPr>
      </a:lvl8pPr>
      <a:lvl9pPr marL="1835932" algn="l" defTabSz="586478" rtl="0" fontAlgn="base" hangingPunct="0">
        <a:lnSpc>
          <a:spcPct val="90000"/>
        </a:lnSpc>
        <a:spcBef>
          <a:spcPct val="0"/>
        </a:spcBef>
        <a:spcAft>
          <a:spcPct val="0"/>
        </a:spcAft>
        <a:defRPr sz="12248" b="1">
          <a:solidFill>
            <a:srgbClr val="307DE1"/>
          </a:solidFill>
          <a:latin typeface="Arial" charset="0"/>
          <a:ea typeface="ＭＳ Ｐゴシック" charset="0"/>
          <a:cs typeface="Arial" charset="0"/>
          <a:sym typeface="Arial" charset="0"/>
        </a:defRPr>
      </a:lvl9pPr>
    </p:titleStyle>
    <p:bodyStyle>
      <a:lvl1pPr marL="636588" indent="-636588" algn="l" defTabSz="823913" rtl="0" eaLnBrk="0" fontAlgn="base" hangingPunct="0">
        <a:spcBef>
          <a:spcPts val="1000"/>
        </a:spcBef>
        <a:spcAft>
          <a:spcPct val="0"/>
        </a:spcAft>
        <a:buSzPct val="125000"/>
        <a:buChar char="•"/>
        <a:defRPr sz="5200">
          <a:solidFill>
            <a:srgbClr val="5E5E5E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1274763" indent="-636588" algn="l" defTabSz="823913" rtl="0" eaLnBrk="0" fontAlgn="base" hangingPunct="0">
        <a:spcBef>
          <a:spcPts val="1000"/>
        </a:spcBef>
        <a:spcAft>
          <a:spcPct val="0"/>
        </a:spcAft>
        <a:buSzPct val="125000"/>
        <a:buChar char="•"/>
        <a:defRPr sz="5200">
          <a:solidFill>
            <a:srgbClr val="5E5E5E"/>
          </a:solidFill>
          <a:latin typeface="+mn-lt"/>
          <a:ea typeface="Arial" charset="0"/>
          <a:cs typeface="+mn-cs"/>
          <a:sym typeface="Arial" panose="020B0604020202020204" pitchFamily="34" charset="0"/>
        </a:defRPr>
      </a:lvl2pPr>
      <a:lvl3pPr marL="1911350" indent="-636588" algn="l" defTabSz="823913" rtl="0" eaLnBrk="0" fontAlgn="base" hangingPunct="0">
        <a:spcBef>
          <a:spcPts val="1000"/>
        </a:spcBef>
        <a:spcAft>
          <a:spcPct val="0"/>
        </a:spcAft>
        <a:buSzPct val="125000"/>
        <a:buChar char="•"/>
        <a:defRPr sz="5200">
          <a:solidFill>
            <a:srgbClr val="5E5E5E"/>
          </a:solidFill>
          <a:latin typeface="+mn-lt"/>
          <a:ea typeface="Arial" charset="0"/>
          <a:cs typeface="+mn-cs"/>
          <a:sym typeface="Arial" panose="020B0604020202020204" pitchFamily="34" charset="0"/>
        </a:defRPr>
      </a:lvl3pPr>
      <a:lvl4pPr marL="2549525" indent="-636588" algn="l" defTabSz="823913" rtl="0" eaLnBrk="0" fontAlgn="base" hangingPunct="0">
        <a:spcBef>
          <a:spcPts val="1000"/>
        </a:spcBef>
        <a:spcAft>
          <a:spcPct val="0"/>
        </a:spcAft>
        <a:buSzPct val="125000"/>
        <a:buChar char="•"/>
        <a:defRPr sz="5200">
          <a:solidFill>
            <a:srgbClr val="5E5E5E"/>
          </a:solidFill>
          <a:latin typeface="+mn-lt"/>
          <a:ea typeface="Arial" charset="0"/>
          <a:cs typeface="+mn-cs"/>
          <a:sym typeface="Arial" panose="020B0604020202020204" pitchFamily="34" charset="0"/>
        </a:defRPr>
      </a:lvl4pPr>
      <a:lvl5pPr marL="3186113" indent="-636588" algn="l" defTabSz="823913" rtl="0" eaLnBrk="0" fontAlgn="base" hangingPunct="0">
        <a:spcBef>
          <a:spcPts val="1000"/>
        </a:spcBef>
        <a:spcAft>
          <a:spcPct val="0"/>
        </a:spcAft>
        <a:buSzPct val="125000"/>
        <a:buChar char="•"/>
        <a:defRPr sz="5200">
          <a:solidFill>
            <a:srgbClr val="5E5E5E"/>
          </a:solidFill>
          <a:latin typeface="+mn-lt"/>
          <a:ea typeface="Arial" charset="0"/>
          <a:cs typeface="+mn-cs"/>
          <a:sym typeface="Arial" panose="020B0604020202020204" pitchFamily="34" charset="0"/>
        </a:defRPr>
      </a:lvl5pPr>
      <a:lvl6pPr marL="3646366" indent="-637477" algn="l" defTabSz="823939" rtl="0" fontAlgn="base" hangingPunct="0">
        <a:spcBef>
          <a:spcPts val="1004"/>
        </a:spcBef>
        <a:spcAft>
          <a:spcPct val="0"/>
        </a:spcAft>
        <a:buSzPct val="125000"/>
        <a:buChar char="•"/>
        <a:defRPr sz="5220">
          <a:solidFill>
            <a:srgbClr val="5E5E5E"/>
          </a:solidFill>
          <a:latin typeface="+mn-lt"/>
          <a:ea typeface="Arial" charset="0"/>
          <a:cs typeface="+mn-cs"/>
          <a:sym typeface="Arial" charset="0"/>
        </a:defRPr>
      </a:lvl6pPr>
      <a:lvl7pPr marL="4105349" indent="-637477" algn="l" defTabSz="823939" rtl="0" fontAlgn="base" hangingPunct="0">
        <a:spcBef>
          <a:spcPts val="1004"/>
        </a:spcBef>
        <a:spcAft>
          <a:spcPct val="0"/>
        </a:spcAft>
        <a:buSzPct val="125000"/>
        <a:buChar char="•"/>
        <a:defRPr sz="5220">
          <a:solidFill>
            <a:srgbClr val="5E5E5E"/>
          </a:solidFill>
          <a:latin typeface="+mn-lt"/>
          <a:ea typeface="Arial" charset="0"/>
          <a:cs typeface="+mn-cs"/>
          <a:sym typeface="Arial" charset="0"/>
        </a:defRPr>
      </a:lvl7pPr>
      <a:lvl8pPr marL="4564332" indent="-637477" algn="l" defTabSz="823939" rtl="0" fontAlgn="base" hangingPunct="0">
        <a:spcBef>
          <a:spcPts val="1004"/>
        </a:spcBef>
        <a:spcAft>
          <a:spcPct val="0"/>
        </a:spcAft>
        <a:buSzPct val="125000"/>
        <a:buChar char="•"/>
        <a:defRPr sz="5220">
          <a:solidFill>
            <a:srgbClr val="5E5E5E"/>
          </a:solidFill>
          <a:latin typeface="+mn-lt"/>
          <a:ea typeface="Arial" charset="0"/>
          <a:cs typeface="+mn-cs"/>
          <a:sym typeface="Arial" charset="0"/>
        </a:defRPr>
      </a:lvl8pPr>
      <a:lvl9pPr marL="5023315" indent="-637477" algn="l" defTabSz="823939" rtl="0" fontAlgn="base" hangingPunct="0">
        <a:spcBef>
          <a:spcPts val="1004"/>
        </a:spcBef>
        <a:spcAft>
          <a:spcPct val="0"/>
        </a:spcAft>
        <a:buSzPct val="125000"/>
        <a:buChar char="•"/>
        <a:defRPr sz="5220">
          <a:solidFill>
            <a:srgbClr val="5E5E5E"/>
          </a:solidFill>
          <a:latin typeface="+mn-lt"/>
          <a:ea typeface="Arial" charset="0"/>
          <a:cs typeface="+mn-cs"/>
          <a:sym typeface="Arial" charset="0"/>
        </a:defRPr>
      </a:lvl9pPr>
    </p:bodyStyle>
    <p:otherStyle>
      <a:defPPr>
        <a:defRPr lang="es-ES"/>
      </a:defPPr>
      <a:lvl1pPr marL="0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458983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Marcador de título 1">
            <a:extLst>
              <a:ext uri="{FF2B5EF4-FFF2-40B4-BE49-F238E27FC236}">
                <a16:creationId xmlns:a16="http://schemas.microsoft.com/office/drawing/2014/main" id="{D5526FE8-B34A-91DB-6493-FC54AE3AEDD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223963" y="547688"/>
            <a:ext cx="22031325" cy="227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L"/>
              <a:t>CLIC PARA EDITAR TÍTULO</a:t>
            </a:r>
            <a:endParaRPr lang="es-ES" altLang="es-CL"/>
          </a:p>
        </p:txBody>
      </p:sp>
      <p:sp>
        <p:nvSpPr>
          <p:cNvPr id="4099" name="Marcador de texto 2">
            <a:extLst>
              <a:ext uri="{FF2B5EF4-FFF2-40B4-BE49-F238E27FC236}">
                <a16:creationId xmlns:a16="http://schemas.microsoft.com/office/drawing/2014/main" id="{9D0EE587-2A10-B3DE-EB24-96E017A3113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223963" y="3192463"/>
            <a:ext cx="18600737" cy="628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L"/>
              <a:t>Haga clic para modificar el estilo de texto del patrón</a:t>
            </a:r>
          </a:p>
          <a:p>
            <a:pPr lvl="1"/>
            <a:r>
              <a:rPr lang="es-ES_tradnl" altLang="es-CL"/>
              <a:t>Segundo nivel</a:t>
            </a:r>
          </a:p>
          <a:p>
            <a:pPr lvl="2"/>
            <a:r>
              <a:rPr lang="es-ES_tradnl" altLang="es-CL"/>
              <a:t>Tercer nivel</a:t>
            </a:r>
          </a:p>
          <a:p>
            <a:pPr lvl="3"/>
            <a:r>
              <a:rPr lang="es-ES_tradnl" altLang="es-CL"/>
              <a:t>Cuarto nivel</a:t>
            </a:r>
          </a:p>
          <a:p>
            <a:pPr lvl="4"/>
            <a:r>
              <a:rPr lang="es-ES_tradnl" altLang="es-CL"/>
              <a:t>Quinto nivel</a:t>
            </a:r>
            <a:endParaRPr lang="es-ES" altLang="es-CL"/>
          </a:p>
        </p:txBody>
      </p:sp>
      <p:grpSp>
        <p:nvGrpSpPr>
          <p:cNvPr id="4100" name="Grupo 37">
            <a:extLst>
              <a:ext uri="{FF2B5EF4-FFF2-40B4-BE49-F238E27FC236}">
                <a16:creationId xmlns:a16="http://schemas.microsoft.com/office/drawing/2014/main" id="{BBA89C13-3363-6194-50B8-02B6855B7FB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24479250" cy="13679488"/>
            <a:chOff x="1" y="0"/>
            <a:chExt cx="24479250" cy="13680000"/>
          </a:xfrm>
        </p:grpSpPr>
        <p:sp>
          <p:nvSpPr>
            <p:cNvPr id="8" name="Rectángulo 51">
              <a:extLst>
                <a:ext uri="{FF2B5EF4-FFF2-40B4-BE49-F238E27FC236}">
                  <a16:creationId xmlns:a16="http://schemas.microsoft.com/office/drawing/2014/main" id="{6FFF2F77-3F94-3261-95FC-7387E7EEBA5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0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9" name="Rectángulo 50">
              <a:extLst>
                <a:ext uri="{FF2B5EF4-FFF2-40B4-BE49-F238E27FC236}">
                  <a16:creationId xmlns:a16="http://schemas.microsoft.com/office/drawing/2014/main" id="{4240DC8B-F556-3122-C4BA-9E14A2E72EC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" y="13319624"/>
              <a:ext cx="24479250" cy="360376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0" name="Rectángulo 52">
              <a:extLst>
                <a:ext uri="{FF2B5EF4-FFF2-40B4-BE49-F238E27FC236}">
                  <a16:creationId xmlns:a16="http://schemas.microsoft.com/office/drawing/2014/main" id="{661329F0-AB8E-506E-3521-3D23D01F4D0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-6659817" y="6659818"/>
              <a:ext cx="13680000" cy="360363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  <p:sp>
          <p:nvSpPr>
            <p:cNvPr id="11" name="Rectángulo 53">
              <a:extLst>
                <a:ext uri="{FF2B5EF4-FFF2-40B4-BE49-F238E27FC236}">
                  <a16:creationId xmlns:a16="http://schemas.microsoft.com/office/drawing/2014/main" id="{A49D44D5-EF11-868D-AA47-8853301D685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-5400000">
              <a:off x="17459070" y="6659819"/>
              <a:ext cx="13680000" cy="360362"/>
            </a:xfrm>
            <a:prstGeom prst="rect">
              <a:avLst/>
            </a:prstGeom>
            <a:solidFill>
              <a:srgbClr val="2F7CE1"/>
            </a:solidFill>
            <a:ln>
              <a:noFill/>
            </a:ln>
          </p:spPr>
          <p:txBody>
            <a:bodyPr lIns="0" tIns="0" rIns="0" bIns="0" anchor="ctr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ＭＳ Ｐゴシック" panose="020B0600070205080204" pitchFamily="34" charset="-128"/>
                  <a:sym typeface="Helvetica Neue" panose="02000503000000020004" pitchFamily="2" charset="0"/>
                </a:defRPr>
              </a:lvl9pPr>
            </a:lstStyle>
            <a:p>
              <a:pPr algn="ctr" eaLnBrk="1">
                <a:defRPr/>
              </a:pPr>
              <a:endParaRPr lang="es-CL" altLang="es-CL"/>
            </a:p>
          </p:txBody>
        </p:sp>
      </p:grpSp>
      <p:sp>
        <p:nvSpPr>
          <p:cNvPr id="4101" name="Rectángulo 8">
            <a:extLst>
              <a:ext uri="{FF2B5EF4-FFF2-40B4-BE49-F238E27FC236}">
                <a16:creationId xmlns:a16="http://schemas.microsoft.com/office/drawing/2014/main" id="{A0319AC8-5A3A-4B13-BCE8-73A0B302B1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3038" y="1231900"/>
            <a:ext cx="393700" cy="1379538"/>
          </a:xfrm>
          <a:prstGeom prst="rect">
            <a:avLst/>
          </a:prstGeom>
          <a:solidFill>
            <a:srgbClr val="FED901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6" name="Rectángulo 34">
            <a:extLst>
              <a:ext uri="{FF2B5EF4-FFF2-40B4-BE49-F238E27FC236}">
                <a16:creationId xmlns:a16="http://schemas.microsoft.com/office/drawing/2014/main" id="{9584EAB9-F2A5-EE1A-7692-9E7A478B72B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8" name="Rectángulo 46">
            <a:extLst>
              <a:ext uri="{FF2B5EF4-FFF2-40B4-BE49-F238E27FC236}">
                <a16:creationId xmlns:a16="http://schemas.microsoft.com/office/drawing/2014/main" id="{0C31155B-EF60-901F-ECA6-4733A1BCB7A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9" name="Rectángulo 47">
            <a:extLst>
              <a:ext uri="{FF2B5EF4-FFF2-40B4-BE49-F238E27FC236}">
                <a16:creationId xmlns:a16="http://schemas.microsoft.com/office/drawing/2014/main" id="{135A6146-9321-C0F8-CAEB-8823BC336B1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20" name="Rectángulo 48">
            <a:extLst>
              <a:ext uri="{FF2B5EF4-FFF2-40B4-BE49-F238E27FC236}">
                <a16:creationId xmlns:a16="http://schemas.microsoft.com/office/drawing/2014/main" id="{08C24127-3423-E64A-6F55-662A91F3A9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8963AE3-A4F9-11BB-2382-B6423AC5F35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387638" y="12882563"/>
            <a:ext cx="7345362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cs typeface="ＭＳ Ｐゴシック" charset="0"/>
                <a:sym typeface="Helvetica Neue" charset="0"/>
              </a:defRPr>
            </a:lvl1pPr>
            <a:lvl2pPr marL="742950" indent="-28575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2pPr>
            <a:lvl3pPr marL="11430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3pPr>
            <a:lvl4pPr marL="16002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4pPr>
            <a:lvl5pPr marL="20574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9pPr>
          </a:lstStyle>
          <a:p>
            <a:pPr algn="r">
              <a:defRPr/>
            </a:pPr>
            <a:r>
              <a:rPr lang="es-ES" sz="2400" dirty="0">
                <a:solidFill>
                  <a:srgbClr val="3D7EDB"/>
                </a:solidFill>
                <a:latin typeface="Calibri" charset="0"/>
              </a:rPr>
              <a:t>WWW.UC.CL</a:t>
            </a:r>
            <a:endParaRPr lang="es-ES_tradnl" sz="2400" b="0" dirty="0">
              <a:solidFill>
                <a:srgbClr val="3D7EDB"/>
              </a:solidFill>
              <a:latin typeface="Calibri" charset="0"/>
            </a:endParaRPr>
          </a:p>
        </p:txBody>
      </p:sp>
      <p:sp>
        <p:nvSpPr>
          <p:cNvPr id="22" name="Rectángulo 48">
            <a:extLst>
              <a:ext uri="{FF2B5EF4-FFF2-40B4-BE49-F238E27FC236}">
                <a16:creationId xmlns:a16="http://schemas.microsoft.com/office/drawing/2014/main" id="{E9AA9243-6FA2-A072-3B1B-8CADEB305BD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738975" y="13319125"/>
            <a:ext cx="1181100" cy="360363"/>
          </a:xfrm>
          <a:prstGeom prst="rect">
            <a:avLst/>
          </a:prstGeom>
          <a:solidFill>
            <a:srgbClr val="04C9F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7200" b="1" kern="1200">
          <a:solidFill>
            <a:srgbClr val="3D7EDB"/>
          </a:solidFill>
          <a:latin typeface="+mj-lt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7200" b="1">
          <a:solidFill>
            <a:srgbClr val="3D7EDB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4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4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4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34">
            <a:extLst>
              <a:ext uri="{FF2B5EF4-FFF2-40B4-BE49-F238E27FC236}">
                <a16:creationId xmlns:a16="http://schemas.microsoft.com/office/drawing/2014/main" id="{6EA97EC2-4EA5-5070-E494-326955F5A69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3" name="Rectángulo 46">
            <a:extLst>
              <a:ext uri="{FF2B5EF4-FFF2-40B4-BE49-F238E27FC236}">
                <a16:creationId xmlns:a16="http://schemas.microsoft.com/office/drawing/2014/main" id="{100959CB-97E7-C431-6297-2FD7283FE46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4" name="Rectángulo 47">
            <a:extLst>
              <a:ext uri="{FF2B5EF4-FFF2-40B4-BE49-F238E27FC236}">
                <a16:creationId xmlns:a16="http://schemas.microsoft.com/office/drawing/2014/main" id="{A27670A2-0E51-97E4-08B4-13782C0DD8F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5" name="Rectángulo 48">
            <a:extLst>
              <a:ext uri="{FF2B5EF4-FFF2-40B4-BE49-F238E27FC236}">
                <a16:creationId xmlns:a16="http://schemas.microsoft.com/office/drawing/2014/main" id="{266CDE5D-89A1-3618-1D2E-189AE3102D0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rgbClr val="3D7ED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9AA67CA-D5C2-9AC4-7764-27365A71596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335250" y="12744450"/>
            <a:ext cx="7345363" cy="46196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828675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 defTabSz="828675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 defTabSz="828675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 defTabSz="828675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 defTabSz="828675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>
              <a:defRPr/>
            </a:pPr>
            <a:r>
              <a:rPr lang="es-ES_tradnl" altLang="es-CL" sz="2400" b="0">
                <a:solidFill>
                  <a:srgbClr val="2E7CE1"/>
                </a:solidFill>
                <a:latin typeface="Calibri" panose="020F0502020204030204" pitchFamily="34" charset="0"/>
              </a:rPr>
              <a:t>PONTIFICIA UNIVERSIDAD CATÓLICA DE CHILE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833976B7-0F53-C1F7-655B-904F1FBABE00}"/>
              </a:ext>
            </a:extLst>
          </p:cNvPr>
          <p:cNvSpPr/>
          <p:nvPr userDrawn="1"/>
        </p:nvSpPr>
        <p:spPr>
          <a:xfrm>
            <a:off x="368300" y="328613"/>
            <a:ext cx="23753763" cy="13011150"/>
          </a:xfrm>
          <a:prstGeom prst="rect">
            <a:avLst/>
          </a:prstGeom>
          <a:solidFill>
            <a:srgbClr val="3D7E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dirty="0">
                <a:sym typeface="Helvetica Neue" charset="0"/>
              </a:rPr>
              <a:t> </a:t>
            </a:r>
          </a:p>
        </p:txBody>
      </p:sp>
      <p:sp>
        <p:nvSpPr>
          <p:cNvPr id="5128" name="Rectángulo 8">
            <a:extLst>
              <a:ext uri="{FF2B5EF4-FFF2-40B4-BE49-F238E27FC236}">
                <a16:creationId xmlns:a16="http://schemas.microsoft.com/office/drawing/2014/main" id="{BBDBACB3-C7A9-B346-8DE9-6DCF4E87763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3038" y="1231900"/>
            <a:ext cx="393700" cy="1379538"/>
          </a:xfrm>
          <a:prstGeom prst="rect">
            <a:avLst/>
          </a:prstGeom>
          <a:solidFill>
            <a:srgbClr val="FED901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968D2E2-C3C4-1471-E46C-5D83B3CB8D5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387638" y="12882563"/>
            <a:ext cx="7345362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cs typeface="ＭＳ Ｐゴシック" charset="0"/>
                <a:sym typeface="Helvetica Neue" charset="0"/>
              </a:defRPr>
            </a:lvl1pPr>
            <a:lvl2pPr marL="742950" indent="-28575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2pPr>
            <a:lvl3pPr marL="11430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3pPr>
            <a:lvl4pPr marL="16002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4pPr>
            <a:lvl5pPr marL="20574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9pPr>
          </a:lstStyle>
          <a:p>
            <a:pPr algn="r">
              <a:defRPr/>
            </a:pPr>
            <a:r>
              <a:rPr lang="es-ES" sz="2400" dirty="0">
                <a:solidFill>
                  <a:schemeClr val="bg1"/>
                </a:solidFill>
                <a:latin typeface="Calibri" charset="0"/>
              </a:rPr>
              <a:t>WWW.UC.CL</a:t>
            </a:r>
            <a:endParaRPr lang="es-ES_tradnl" sz="2400" b="0" dirty="0">
              <a:solidFill>
                <a:schemeClr val="bg1"/>
              </a:solidFill>
              <a:latin typeface="Calibri" charset="0"/>
            </a:endParaRPr>
          </a:p>
        </p:txBody>
      </p:sp>
      <p:sp>
        <p:nvSpPr>
          <p:cNvPr id="11" name="Rectángulo 48">
            <a:extLst>
              <a:ext uri="{FF2B5EF4-FFF2-40B4-BE49-F238E27FC236}">
                <a16:creationId xmlns:a16="http://schemas.microsoft.com/office/drawing/2014/main" id="{D579AD24-87E6-34CA-2C0F-8385312CF86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738975" y="13319125"/>
            <a:ext cx="1181100" cy="360363"/>
          </a:xfrm>
          <a:prstGeom prst="rect">
            <a:avLst/>
          </a:prstGeom>
          <a:solidFill>
            <a:srgbClr val="04C9F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6BEC11D8-F911-53BD-4CCE-8337F3BA9737}"/>
              </a:ext>
            </a:extLst>
          </p:cNvPr>
          <p:cNvSpPr/>
          <p:nvPr userDrawn="1"/>
        </p:nvSpPr>
        <p:spPr>
          <a:xfrm>
            <a:off x="368300" y="328613"/>
            <a:ext cx="23753763" cy="13011150"/>
          </a:xfrm>
          <a:prstGeom prst="rect">
            <a:avLst/>
          </a:prstGeom>
          <a:solidFill>
            <a:srgbClr val="3D7E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dirty="0">
                <a:sym typeface="Helvetica Neue" charset="0"/>
              </a:rPr>
              <a:t> </a:t>
            </a:r>
          </a:p>
        </p:txBody>
      </p:sp>
      <p:sp>
        <p:nvSpPr>
          <p:cNvPr id="6147" name="Marcador de título 1">
            <a:extLst>
              <a:ext uri="{FF2B5EF4-FFF2-40B4-BE49-F238E27FC236}">
                <a16:creationId xmlns:a16="http://schemas.microsoft.com/office/drawing/2014/main" id="{0D69C448-3094-6602-7F23-7B4A1F4EAC4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6650038"/>
            <a:ext cx="24479250" cy="202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altLang="es-CL"/>
              <a:t>GRACIAS</a:t>
            </a:r>
            <a:endParaRPr lang="es-ES" altLang="es-CL"/>
          </a:p>
        </p:txBody>
      </p:sp>
      <p:sp>
        <p:nvSpPr>
          <p:cNvPr id="4" name="Rectángulo 34">
            <a:extLst>
              <a:ext uri="{FF2B5EF4-FFF2-40B4-BE49-F238E27FC236}">
                <a16:creationId xmlns:a16="http://schemas.microsoft.com/office/drawing/2014/main" id="{A4A994C6-37F2-47E5-7095-AF5B4F56E54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347950" y="13319125"/>
            <a:ext cx="1084263" cy="360363"/>
          </a:xfrm>
          <a:prstGeom prst="rect">
            <a:avLst/>
          </a:prstGeom>
          <a:solidFill>
            <a:srgbClr val="FDD902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5" name="Rectángulo 46">
            <a:extLst>
              <a:ext uri="{FF2B5EF4-FFF2-40B4-BE49-F238E27FC236}">
                <a16:creationId xmlns:a16="http://schemas.microsoft.com/office/drawing/2014/main" id="{6776915F-9564-CA12-313C-72339EBAE0E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432213" y="13319125"/>
            <a:ext cx="1439862" cy="360363"/>
          </a:xfrm>
          <a:prstGeom prst="rect">
            <a:avLst/>
          </a:prstGeom>
          <a:solidFill>
            <a:srgbClr val="55565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6" name="Rectángulo 47">
            <a:extLst>
              <a:ext uri="{FF2B5EF4-FFF2-40B4-BE49-F238E27FC236}">
                <a16:creationId xmlns:a16="http://schemas.microsoft.com/office/drawing/2014/main" id="{1473B2F5-CFE6-3BDE-A198-C281F436B5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851438" y="13319125"/>
            <a:ext cx="2070100" cy="360363"/>
          </a:xfrm>
          <a:prstGeom prst="rect">
            <a:avLst/>
          </a:prstGeom>
          <a:solidFill>
            <a:srgbClr val="0047BA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7" name="Rectángulo 48">
            <a:extLst>
              <a:ext uri="{FF2B5EF4-FFF2-40B4-BE49-F238E27FC236}">
                <a16:creationId xmlns:a16="http://schemas.microsoft.com/office/drawing/2014/main" id="{F8A97CA5-8CA2-BD4B-CDAF-63A53F9B68C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9921538" y="13319125"/>
            <a:ext cx="2843212" cy="360363"/>
          </a:xfrm>
          <a:prstGeom prst="rect">
            <a:avLst/>
          </a:prstGeom>
          <a:solidFill>
            <a:srgbClr val="3D7EDB"/>
          </a:solidFill>
          <a:ln>
            <a:noFill/>
          </a:ln>
        </p:spPr>
        <p:txBody>
          <a:bodyPr lIns="0" tIns="0" rIns="0" bIns="0" anchor="ctr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ＭＳ Ｐゴシック" panose="020B0600070205080204" pitchFamily="34" charset="-128"/>
                <a:sym typeface="Helvetica Neue" panose="02000503000000020004" pitchFamily="2" charset="0"/>
              </a:defRPr>
            </a:lvl9pPr>
          </a:lstStyle>
          <a:p>
            <a:pPr algn="ctr" eaLnBrk="1">
              <a:defRPr/>
            </a:pPr>
            <a:endParaRPr lang="es-CL" altLang="es-CL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89E086C-C779-7F0D-0A83-C2380B6F177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387638" y="12882563"/>
            <a:ext cx="7345362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cs typeface="ＭＳ Ｐゴシック" charset="0"/>
                <a:sym typeface="Helvetica Neue" charset="0"/>
              </a:defRPr>
            </a:lvl1pPr>
            <a:lvl2pPr marL="742950" indent="-28575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2pPr>
            <a:lvl3pPr marL="11430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3pPr>
            <a:lvl4pPr marL="16002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4pPr>
            <a:lvl5pPr marL="2057400" indent="-228600" defTabSz="828675"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charset="0"/>
                <a:ea typeface="ＭＳ Ｐゴシック" charset="0"/>
                <a:sym typeface="Helvetica Neue" charset="0"/>
              </a:defRPr>
            </a:lvl9pPr>
          </a:lstStyle>
          <a:p>
            <a:pPr algn="r">
              <a:defRPr/>
            </a:pPr>
            <a:r>
              <a:rPr lang="es-ES" sz="2400" dirty="0">
                <a:solidFill>
                  <a:schemeClr val="bg1"/>
                </a:solidFill>
                <a:latin typeface="Calibri" charset="0"/>
              </a:rPr>
              <a:t>WWW.UC.CL</a:t>
            </a:r>
            <a:endParaRPr lang="es-ES_tradnl" sz="2400" b="0" dirty="0">
              <a:solidFill>
                <a:schemeClr val="bg1"/>
              </a:solidFill>
              <a:latin typeface="Calibri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6000" kern="1200">
          <a:solidFill>
            <a:schemeClr val="bg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6000">
          <a:solidFill>
            <a:schemeClr val="bg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uscador.bibliotecas.uc.cl/permalink/56PUC_INST/bf8vpj/alma997341129103396" TargetMode="External"/><Relationship Id="rId2" Type="http://schemas.openxmlformats.org/officeDocument/2006/relationships/hyperlink" Target="https://buscador.bibliotecas.uc.cl/discovery/fulldisplay?docid=alma990006018190203396&amp;context=L&amp;vid=56PUC_INST:56PUC_INST&amp;lang=es&amp;search_scope=TODO&amp;adaptor=Local%20Search%20Engine&amp;isFrbr=true&amp;tab=TODO&amp;query=any,contains,Algebra%20Lineal%20y%20sus%20Aplicaciones&amp;sortby=date_d&amp;facet=frbrgroupid,include,9073887790489723582&amp;offset=0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BBB8-11B4-DC4F-9385-A63A590FE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Normativa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E2AED-7683-3D49-A32F-83AF93E08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964" y="2905008"/>
            <a:ext cx="22000347" cy="6285993"/>
          </a:xfrm>
        </p:spPr>
        <p:txBody>
          <a:bodyPr/>
          <a:lstStyle/>
          <a:p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responsabilidad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visitar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sitio web para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revisar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novedades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justificaciones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inasistencia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alguna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presentada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entidad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encargada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aceptar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rechazar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justificación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responsabilidad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envíe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información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aceptación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Facultad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Matemáticas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Aquellos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forma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debidamente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justificada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ante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hubieran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faltado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interrogación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se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reemplazara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́ la nota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dicha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interrogación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nota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examen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Aquellos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forma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debidamente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justificada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ante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hubieran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faltado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examen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más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quedaran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con nota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pendiente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responsabilidad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informarse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respecto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respuestas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las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evaluaciones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deberán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escritos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forma legible y con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redacción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razonable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recuerda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artículo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39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reglamento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pregrado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establece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que: ...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acto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contrario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honestidad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realizado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durante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desarrollo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presentación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entrega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actividad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académica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sujeta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será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sancionado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con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suspensión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inmediata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actividad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y con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aplicación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la nota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mínima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La nota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mínima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(1.0)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podra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́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aplicada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profesor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nota final al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ramo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corresponda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cuando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gravedad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infracción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asi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́ lo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amerite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... </a:t>
            </a:r>
          </a:p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Durante las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evaluaciones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el(la)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(a)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sólo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tener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aquellos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implementos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necesita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 responder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dicha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prueba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lápiz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pasta,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regla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formularios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permitidos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etc.) y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credencial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universitaria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otro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objeto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bolsos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teléfonos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celulares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cuadernos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libros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computadores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calculadoras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etc.)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debe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estar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lejos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lo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contario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alumno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tendra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́ un 1,0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dicha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plazo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entrega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 las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evaluaciones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15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días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hábiles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contado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desde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el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día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siguiente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fue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tomada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evaluación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129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C3F7D-9307-A44C-83B3-D5D411D76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078" y="5508737"/>
            <a:ext cx="22031325" cy="2279650"/>
          </a:xfrm>
        </p:spPr>
        <p:txBody>
          <a:bodyPr/>
          <a:lstStyle/>
          <a:p>
            <a:pPr algn="ctr"/>
            <a:r>
              <a:rPr lang="en-US" dirty="0"/>
              <a:t>¿</a:t>
            </a:r>
            <a:r>
              <a:rPr lang="en-US" dirty="0" err="1"/>
              <a:t>Preguntas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6821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79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ítulo 1">
            <a:extLst>
              <a:ext uri="{FF2B5EF4-FFF2-40B4-BE49-F238E27FC236}">
                <a16:creationId xmlns:a16="http://schemas.microsoft.com/office/drawing/2014/main" id="{6B1E1128-A5F5-A1E7-6424-D3D170869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4225" y="6294438"/>
            <a:ext cx="20807363" cy="2932112"/>
          </a:xfrm>
        </p:spPr>
        <p:txBody>
          <a:bodyPr/>
          <a:lstStyle/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MAT1203 Algebra Lineal</a:t>
            </a:r>
            <a:br>
              <a:rPr lang="es-ES" altLang="es-CL" dirty="0">
                <a:ea typeface="ＭＳ Ｐゴシック" panose="020B0600070205080204" pitchFamily="34" charset="-128"/>
              </a:rPr>
            </a:br>
            <a:r>
              <a:rPr lang="es-ES" altLang="es-CL" sz="7200" dirty="0">
                <a:ea typeface="ＭＳ Ｐゴシック" panose="020B0600070205080204" pitchFamily="34" charset="-128"/>
              </a:rPr>
              <a:t>Secciones 3 y 4</a:t>
            </a:r>
            <a:br>
              <a:rPr lang="es-ES" altLang="es-CL" sz="7200" dirty="0">
                <a:ea typeface="ＭＳ Ｐゴシック" panose="020B0600070205080204" pitchFamily="34" charset="-128"/>
              </a:rPr>
            </a:br>
            <a:r>
              <a:rPr lang="es-ES" altLang="es-CL" sz="7200" dirty="0">
                <a:ea typeface="ＭＳ Ｐゴシック" panose="020B0600070205080204" pitchFamily="34" charset="-128"/>
              </a:rPr>
              <a:t>Prof. Manuel A. Sánchez</a:t>
            </a:r>
          </a:p>
        </p:txBody>
      </p:sp>
      <p:sp>
        <p:nvSpPr>
          <p:cNvPr id="10242" name="Subtítulo 2">
            <a:extLst>
              <a:ext uri="{FF2B5EF4-FFF2-40B4-BE49-F238E27FC236}">
                <a16:creationId xmlns:a16="http://schemas.microsoft.com/office/drawing/2014/main" id="{9E08490D-D722-9396-30F1-9C72D61453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8500" y="9796463"/>
            <a:ext cx="17135475" cy="3495675"/>
          </a:xfrm>
        </p:spPr>
        <p:txBody>
          <a:bodyPr/>
          <a:lstStyle/>
          <a:p>
            <a:pPr eaLnBrk="1" hangingPunct="1"/>
            <a:r>
              <a:rPr lang="es-ES" altLang="es-CL" sz="4000" dirty="0">
                <a:solidFill>
                  <a:srgbClr val="3D7EDB"/>
                </a:solidFill>
                <a:ea typeface="ＭＳ Ｐゴシック" panose="020B0600070205080204" pitchFamily="34" charset="-128"/>
              </a:rPr>
              <a:t>Introducción al curso</a:t>
            </a:r>
          </a:p>
          <a:p>
            <a:pPr eaLnBrk="1" hangingPunct="1"/>
            <a:r>
              <a:rPr lang="es-ES" altLang="es-CL" sz="4000" dirty="0">
                <a:solidFill>
                  <a:srgbClr val="3D7EDB"/>
                </a:solidFill>
                <a:ea typeface="ＭＳ Ｐゴシック" panose="020B0600070205080204" pitchFamily="34" charset="-128"/>
              </a:rPr>
              <a:t>6 de Marzo de 2024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ítulo 1">
            <a:extLst>
              <a:ext uri="{FF2B5EF4-FFF2-40B4-BE49-F238E27FC236}">
                <a16:creationId xmlns:a16="http://schemas.microsoft.com/office/drawing/2014/main" id="{11009DAB-12C8-E9F0-7A18-22ECF2662BD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068388" y="1042988"/>
            <a:ext cx="22031325" cy="22796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s-ES" altLang="es-CL" b="1" dirty="0">
                <a:ea typeface="ＭＳ Ｐゴシック" panose="020B0600070205080204" pitchFamily="34" charset="-128"/>
              </a:rPr>
              <a:t>Descripción del curso		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736EDB55-FFAB-045F-04A8-1DED9B87F06B}"/>
              </a:ext>
            </a:extLst>
          </p:cNvPr>
          <p:cNvSpPr txBox="1">
            <a:spLocks/>
          </p:cNvSpPr>
          <p:nvPr/>
        </p:nvSpPr>
        <p:spPr>
          <a:xfrm>
            <a:off x="3014663" y="2998285"/>
            <a:ext cx="20085050" cy="951338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Profesor y ayudantes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Objetivos del curso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Resultados de aprendizaje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Contenidos del curso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Evaluaciones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Normativa del curso</a:t>
            </a:r>
          </a:p>
          <a:p>
            <a:pPr fontAlgn="auto">
              <a:spcAft>
                <a:spcPts val="0"/>
              </a:spcAft>
              <a:defRPr/>
            </a:pPr>
            <a:r>
              <a:rPr lang="es-ES" sz="7200" b="0" dirty="0">
                <a:solidFill>
                  <a:srgbClr val="FFFFFF"/>
                </a:solidFill>
                <a:ea typeface="+mn-ea"/>
                <a:cs typeface="+mn-cs"/>
                <a:sym typeface="Helvetica Neue" charset="0"/>
              </a:rPr>
              <a:t> Bibliografía</a:t>
            </a:r>
          </a:p>
          <a:p>
            <a:pPr fontAlgn="auto">
              <a:spcAft>
                <a:spcPts val="0"/>
              </a:spcAft>
              <a:defRPr/>
            </a:pPr>
            <a:endParaRPr lang="es-ES" sz="7200" b="0" dirty="0">
              <a:solidFill>
                <a:srgbClr val="FFFFFF"/>
              </a:solidFill>
              <a:ea typeface="+mn-ea"/>
              <a:cs typeface="+mn-cs"/>
              <a:sym typeface="Helvetica Neue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ítulo 1">
            <a:extLst>
              <a:ext uri="{FF2B5EF4-FFF2-40B4-BE49-F238E27FC236}">
                <a16:creationId xmlns:a16="http://schemas.microsoft.com/office/drawing/2014/main" id="{90132E1C-5CE1-BA59-B8C3-9478977A4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963" y="1288817"/>
            <a:ext cx="20807362" cy="2932113"/>
          </a:xfrm>
        </p:spPr>
        <p:txBody>
          <a:bodyPr anchor="t"/>
          <a:lstStyle/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Profesor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F93F40-949A-4E0C-8892-BB0305276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98673" y="2754873"/>
            <a:ext cx="14206653" cy="5763574"/>
          </a:xfrm>
        </p:spPr>
        <p:txBody>
          <a:bodyPr rtlCol="0">
            <a:normAutofit fontScale="92500" lnSpcReduction="10000"/>
          </a:bodyPr>
          <a:lstStyle/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  <a:cs typeface="+mn-cs"/>
              </a:rPr>
              <a:t>Manuel A. Sánchez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sz="4400" dirty="0">
                <a:ea typeface="+mn-ea"/>
                <a:cs typeface="+mn-cs"/>
              </a:rPr>
              <a:t>Profesor Asistente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sz="4400" dirty="0">
                <a:ea typeface="+mn-ea"/>
                <a:cs typeface="+mn-cs"/>
              </a:rPr>
              <a:t>Instituto de Ingeniería Matemática y Computacional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sz="4400" dirty="0">
                <a:ea typeface="+mn-ea"/>
                <a:cs typeface="+mn-cs"/>
              </a:rPr>
              <a:t>Escuela de Ingeniería y Facultad de Matemáticas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sz="4400" dirty="0" err="1">
                <a:ea typeface="+mn-ea"/>
                <a:cs typeface="+mn-cs"/>
              </a:rPr>
              <a:t>Ph.D</a:t>
            </a:r>
            <a:r>
              <a:rPr lang="es-ES" sz="4400" dirty="0">
                <a:ea typeface="+mn-ea"/>
                <a:cs typeface="+mn-cs"/>
              </a:rPr>
              <a:t>. y </a:t>
            </a:r>
            <a:r>
              <a:rPr lang="es-ES" sz="4400" dirty="0" err="1">
                <a:ea typeface="+mn-ea"/>
                <a:cs typeface="+mn-cs"/>
              </a:rPr>
              <a:t>M.Sc</a:t>
            </a:r>
            <a:r>
              <a:rPr lang="es-ES" sz="4400" dirty="0">
                <a:ea typeface="+mn-ea"/>
                <a:cs typeface="+mn-cs"/>
              </a:rPr>
              <a:t>. </a:t>
            </a:r>
            <a:r>
              <a:rPr lang="es-ES" sz="4400" dirty="0" err="1">
                <a:ea typeface="+mn-ea"/>
                <a:cs typeface="+mn-cs"/>
              </a:rPr>
              <a:t>Applied</a:t>
            </a:r>
            <a:r>
              <a:rPr lang="es-ES" sz="4400" dirty="0">
                <a:ea typeface="+mn-ea"/>
                <a:cs typeface="+mn-cs"/>
              </a:rPr>
              <a:t> </a:t>
            </a:r>
            <a:r>
              <a:rPr lang="es-ES" sz="4400" dirty="0" err="1">
                <a:ea typeface="+mn-ea"/>
                <a:cs typeface="+mn-cs"/>
              </a:rPr>
              <a:t>Mathematics</a:t>
            </a:r>
            <a:r>
              <a:rPr lang="es-ES" sz="4400" dirty="0">
                <a:ea typeface="+mn-ea"/>
                <a:cs typeface="+mn-cs"/>
              </a:rPr>
              <a:t>, Brown </a:t>
            </a:r>
            <a:r>
              <a:rPr lang="es-ES" sz="4400" dirty="0" err="1">
                <a:ea typeface="+mn-ea"/>
                <a:cs typeface="+mn-cs"/>
              </a:rPr>
              <a:t>University</a:t>
            </a:r>
            <a:r>
              <a:rPr lang="es-ES" sz="4400" dirty="0">
                <a:ea typeface="+mn-ea"/>
                <a:cs typeface="+mn-cs"/>
              </a:rPr>
              <a:t>, USA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s-ES" sz="4400" dirty="0"/>
              <a:t>Ingeniero Civil Matemático, Universidad de Concepción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s-ES" sz="4400" dirty="0" err="1"/>
              <a:t>manuel.sanchez@uc.cl</a:t>
            </a:r>
            <a:r>
              <a:rPr lang="es-ES" sz="4400" dirty="0"/>
              <a:t>, </a:t>
            </a:r>
            <a:r>
              <a:rPr lang="es-ES" sz="4400" dirty="0" err="1"/>
              <a:t>manuel.sanchez@mat.uc.cl</a:t>
            </a:r>
            <a:endParaRPr lang="es-ES" sz="4400" dirty="0"/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s-ES" sz="4400" dirty="0"/>
              <a:t>https://</a:t>
            </a:r>
            <a:r>
              <a:rPr lang="es-ES" sz="4400" dirty="0" err="1"/>
              <a:t>manuelsanchezuribe.github.io</a:t>
            </a:r>
            <a:endParaRPr lang="es-ES" sz="4400" dirty="0"/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4800" dirty="0">
              <a:ea typeface="+mn-ea"/>
              <a:cs typeface="+mn-cs"/>
            </a:endParaRP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dirty="0">
              <a:ea typeface="+mn-ea"/>
              <a:cs typeface="+mn-cs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42A561E-0698-4540-80AD-2441D6B10911}"/>
              </a:ext>
            </a:extLst>
          </p:cNvPr>
          <p:cNvSpPr txBox="1">
            <a:spLocks/>
          </p:cNvSpPr>
          <p:nvPr/>
        </p:nvSpPr>
        <p:spPr bwMode="auto">
          <a:xfrm>
            <a:off x="969963" y="8900489"/>
            <a:ext cx="5653861" cy="293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rgbClr val="3D7EDB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Ayudantes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3489C9E-25B2-F243-940C-6A5CD687F062}"/>
              </a:ext>
            </a:extLst>
          </p:cNvPr>
          <p:cNvSpPr txBox="1">
            <a:spLocks/>
          </p:cNvSpPr>
          <p:nvPr/>
        </p:nvSpPr>
        <p:spPr bwMode="auto">
          <a:xfrm>
            <a:off x="8898673" y="9165933"/>
            <a:ext cx="16917887" cy="5942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5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Ariel </a:t>
            </a: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Ordenes</a:t>
            </a: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Morales, </a:t>
            </a: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seccion</a:t>
            </a: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3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aaordenes@uc.cl</a:t>
            </a:r>
            <a:br>
              <a:rPr lang="en-US" sz="43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endParaRPr lang="en-US" sz="43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José </a:t>
            </a: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Sepúlveda</a:t>
            </a: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Macaya</a:t>
            </a: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sz="43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seccion</a:t>
            </a: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4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43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jmsm092@uc.cl</a:t>
            </a: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b="0" dirty="0">
              <a:solidFill>
                <a:schemeClr val="tx1">
                  <a:lumMod val="65000"/>
                  <a:lumOff val="35000"/>
                </a:schemeClr>
              </a:solidFill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DFA99F-B7B1-6640-B6D0-6E0938C86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195" y="3334320"/>
            <a:ext cx="4604679" cy="46046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ítulo 1">
            <a:extLst>
              <a:ext uri="{FF2B5EF4-FFF2-40B4-BE49-F238E27FC236}">
                <a16:creationId xmlns:a16="http://schemas.microsoft.com/office/drawing/2014/main" id="{90132E1C-5CE1-BA59-B8C3-9478977A4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9104" y="6572732"/>
            <a:ext cx="20807362" cy="2932113"/>
          </a:xfrm>
        </p:spPr>
        <p:txBody>
          <a:bodyPr anchor="t"/>
          <a:lstStyle/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Objetivos del curso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F93F40-949A-4E0C-8892-BB0305276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104" y="2580598"/>
            <a:ext cx="21789483" cy="3307246"/>
          </a:xfrm>
        </p:spPr>
        <p:txBody>
          <a:bodyPr rtlCol="0">
            <a:normAutofit fontScale="92500" lnSpcReduction="10000"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4800" dirty="0"/>
              <a:t>El </a:t>
            </a:r>
            <a:r>
              <a:rPr lang="en-US" sz="4800" dirty="0" err="1"/>
              <a:t>curso</a:t>
            </a:r>
            <a:r>
              <a:rPr lang="en-US" sz="4800" dirty="0"/>
              <a:t> </a:t>
            </a:r>
            <a:r>
              <a:rPr lang="en-US" sz="4800" dirty="0" err="1"/>
              <a:t>desarrolla</a:t>
            </a:r>
            <a:r>
              <a:rPr lang="en-US" sz="4800" dirty="0"/>
              <a:t> </a:t>
            </a:r>
            <a:r>
              <a:rPr lang="en-US" sz="4800" dirty="0" err="1"/>
              <a:t>los</a:t>
            </a:r>
            <a:r>
              <a:rPr lang="en-US" sz="4800" dirty="0"/>
              <a:t> </a:t>
            </a:r>
            <a:r>
              <a:rPr lang="en-US" sz="4800" dirty="0" err="1"/>
              <a:t>conceptos</a:t>
            </a:r>
            <a:r>
              <a:rPr lang="en-US" sz="4800" dirty="0"/>
              <a:t> </a:t>
            </a:r>
            <a:r>
              <a:rPr lang="en-US" sz="4800" dirty="0" err="1"/>
              <a:t>principales</a:t>
            </a:r>
            <a:r>
              <a:rPr lang="en-US" sz="4800" dirty="0"/>
              <a:t> y la </a:t>
            </a:r>
            <a:r>
              <a:rPr lang="en-US" sz="4800" dirty="0" err="1"/>
              <a:t>terminología</a:t>
            </a:r>
            <a:r>
              <a:rPr lang="en-US" sz="4800" dirty="0"/>
              <a:t> del </a:t>
            </a:r>
            <a:r>
              <a:rPr lang="en-US" sz="4800" b="1" dirty="0" err="1"/>
              <a:t>álgebra</a:t>
            </a:r>
            <a:r>
              <a:rPr lang="en-US" sz="4800" b="1" dirty="0"/>
              <a:t> lineal </a:t>
            </a:r>
            <a:r>
              <a:rPr lang="en-US" sz="4800" dirty="0"/>
              <a:t>que </a:t>
            </a:r>
            <a:r>
              <a:rPr lang="en-US" sz="4800" dirty="0" err="1"/>
              <a:t>permitan</a:t>
            </a:r>
            <a:r>
              <a:rPr lang="en-US" sz="4800" dirty="0"/>
              <a:t> al </a:t>
            </a:r>
            <a:r>
              <a:rPr lang="en-US" sz="4800" dirty="0" err="1"/>
              <a:t>alumno</a:t>
            </a:r>
            <a:r>
              <a:rPr lang="en-US" sz="4800" dirty="0"/>
              <a:t> </a:t>
            </a:r>
            <a:r>
              <a:rPr lang="en-US" sz="4800" dirty="0" err="1"/>
              <a:t>plantear</a:t>
            </a:r>
            <a:r>
              <a:rPr lang="en-US" sz="4800" dirty="0"/>
              <a:t>, resolver y </a:t>
            </a:r>
            <a:r>
              <a:rPr lang="en-US" sz="4800" dirty="0" err="1"/>
              <a:t>analizar</a:t>
            </a:r>
            <a:r>
              <a:rPr lang="en-US" sz="4800" dirty="0"/>
              <a:t> </a:t>
            </a:r>
            <a:r>
              <a:rPr lang="en-US" sz="4800" dirty="0" err="1"/>
              <a:t>mediante</a:t>
            </a:r>
            <a:r>
              <a:rPr lang="en-US" sz="4800" dirty="0"/>
              <a:t> </a:t>
            </a:r>
            <a:r>
              <a:rPr lang="en-US" sz="4800" dirty="0" err="1"/>
              <a:t>técnicas</a:t>
            </a:r>
            <a:r>
              <a:rPr lang="en-US" sz="4800" dirty="0"/>
              <a:t> </a:t>
            </a:r>
            <a:r>
              <a:rPr lang="en-US" sz="4800" dirty="0" err="1"/>
              <a:t>vectoriales</a:t>
            </a:r>
            <a:r>
              <a:rPr lang="en-US" sz="4800" dirty="0"/>
              <a:t> y </a:t>
            </a:r>
            <a:r>
              <a:rPr lang="en-US" sz="4800" dirty="0" err="1"/>
              <a:t>matriciales</a:t>
            </a:r>
            <a:r>
              <a:rPr lang="en-US" sz="4800" dirty="0"/>
              <a:t> </a:t>
            </a:r>
            <a:r>
              <a:rPr lang="en-US" sz="4800" dirty="0" err="1"/>
              <a:t>problemas</a:t>
            </a:r>
            <a:r>
              <a:rPr lang="en-US" sz="4800" dirty="0"/>
              <a:t> que </a:t>
            </a:r>
            <a:r>
              <a:rPr lang="en-US" sz="4800" dirty="0" err="1"/>
              <a:t>surgen</a:t>
            </a:r>
            <a:r>
              <a:rPr lang="en-US" sz="4800" dirty="0"/>
              <a:t> </a:t>
            </a:r>
            <a:r>
              <a:rPr lang="en-US" sz="4800" dirty="0" err="1"/>
              <a:t>en</a:t>
            </a:r>
            <a:r>
              <a:rPr lang="en-US" sz="4800" dirty="0"/>
              <a:t> el </a:t>
            </a:r>
            <a:r>
              <a:rPr lang="en-US" sz="4800" dirty="0" err="1"/>
              <a:t>ámbito</a:t>
            </a:r>
            <a:r>
              <a:rPr lang="en-US" sz="4800" dirty="0"/>
              <a:t> de la </a:t>
            </a:r>
            <a:r>
              <a:rPr lang="en-US" sz="4800" dirty="0" err="1"/>
              <a:t>ingeniería</a:t>
            </a:r>
            <a:r>
              <a:rPr lang="en-US" sz="4800" dirty="0"/>
              <a:t>, </a:t>
            </a:r>
            <a:r>
              <a:rPr lang="en-US" sz="4800" dirty="0" err="1"/>
              <a:t>como</a:t>
            </a:r>
            <a:r>
              <a:rPr lang="en-US" sz="4800" dirty="0"/>
              <a:t> </a:t>
            </a:r>
            <a:r>
              <a:rPr lang="en-US" sz="4800" dirty="0" err="1"/>
              <a:t>por</a:t>
            </a:r>
            <a:r>
              <a:rPr lang="en-US" sz="4800" dirty="0"/>
              <a:t> </a:t>
            </a:r>
            <a:r>
              <a:rPr lang="en-US" sz="4800" dirty="0" err="1"/>
              <a:t>ejemplo</a:t>
            </a:r>
            <a:r>
              <a:rPr lang="en-US" sz="4800" dirty="0"/>
              <a:t> </a:t>
            </a:r>
            <a:r>
              <a:rPr lang="en-US" sz="4800" dirty="0" err="1"/>
              <a:t>en</a:t>
            </a:r>
            <a:r>
              <a:rPr lang="en-US" sz="4800" dirty="0"/>
              <a:t> </a:t>
            </a:r>
            <a:r>
              <a:rPr lang="en-US" sz="4800" dirty="0" err="1"/>
              <a:t>diseño</a:t>
            </a:r>
            <a:r>
              <a:rPr lang="en-US" sz="4800" dirty="0"/>
              <a:t> de </a:t>
            </a:r>
            <a:r>
              <a:rPr lang="en-US" sz="4800" dirty="0" err="1"/>
              <a:t>estructuras</a:t>
            </a:r>
            <a:r>
              <a:rPr lang="en-US" sz="4800" dirty="0"/>
              <a:t>, </a:t>
            </a:r>
            <a:r>
              <a:rPr lang="en-US" sz="4800" dirty="0" err="1"/>
              <a:t>análisis</a:t>
            </a:r>
            <a:r>
              <a:rPr lang="en-US" sz="4800" dirty="0"/>
              <a:t> de </a:t>
            </a:r>
            <a:r>
              <a:rPr lang="en-US" sz="4800" dirty="0" err="1"/>
              <a:t>señales</a:t>
            </a:r>
            <a:r>
              <a:rPr lang="en-US" sz="4800" dirty="0"/>
              <a:t>, </a:t>
            </a:r>
            <a:r>
              <a:rPr lang="en-US" sz="4800" dirty="0" err="1"/>
              <a:t>sistemas</a:t>
            </a:r>
            <a:r>
              <a:rPr lang="en-US" sz="4800" dirty="0"/>
              <a:t> de control, </a:t>
            </a:r>
            <a:r>
              <a:rPr lang="en-US" sz="4800" dirty="0" err="1"/>
              <a:t>robótica</a:t>
            </a:r>
            <a:r>
              <a:rPr lang="en-US" sz="4800" dirty="0"/>
              <a:t>, </a:t>
            </a:r>
            <a:r>
              <a:rPr lang="en-US" sz="4800" dirty="0" err="1"/>
              <a:t>computación</a:t>
            </a:r>
            <a:r>
              <a:rPr lang="en-US" sz="4800" dirty="0"/>
              <a:t> </a:t>
            </a:r>
            <a:r>
              <a:rPr lang="en-US" sz="4800" dirty="0" err="1"/>
              <a:t>gráfica</a:t>
            </a:r>
            <a:r>
              <a:rPr lang="en-US" sz="4800" dirty="0"/>
              <a:t>, </a:t>
            </a:r>
            <a:r>
              <a:rPr lang="en-US" sz="4800" dirty="0" err="1"/>
              <a:t>física</a:t>
            </a:r>
            <a:r>
              <a:rPr lang="en-US" sz="4800" dirty="0"/>
              <a:t>, </a:t>
            </a:r>
            <a:r>
              <a:rPr lang="en-US" sz="4800" dirty="0" err="1"/>
              <a:t>análisis</a:t>
            </a:r>
            <a:r>
              <a:rPr lang="en-US" sz="4800" dirty="0"/>
              <a:t> </a:t>
            </a:r>
            <a:r>
              <a:rPr lang="en-US" sz="4800" dirty="0" err="1"/>
              <a:t>estadístico</a:t>
            </a:r>
            <a:r>
              <a:rPr lang="en-US" sz="4800" dirty="0"/>
              <a:t> y </a:t>
            </a:r>
            <a:r>
              <a:rPr lang="en-US" sz="4800" dirty="0" err="1"/>
              <a:t>simulaciones</a:t>
            </a:r>
            <a:r>
              <a:rPr lang="en-US" sz="4800" dirty="0"/>
              <a:t>. 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endParaRPr lang="en-US" sz="4800" dirty="0"/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dirty="0">
              <a:ea typeface="+mn-ea"/>
              <a:cs typeface="+mn-cs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3489C9E-25B2-F243-940C-6A5CD687F062}"/>
              </a:ext>
            </a:extLst>
          </p:cNvPr>
          <p:cNvSpPr txBox="1">
            <a:spLocks/>
          </p:cNvSpPr>
          <p:nvPr/>
        </p:nvSpPr>
        <p:spPr bwMode="auto">
          <a:xfrm>
            <a:off x="8697952" y="9879980"/>
            <a:ext cx="15477892" cy="2850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5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4800" b="0" dirty="0">
              <a:ea typeface="+mn-ea"/>
              <a:cs typeface="+mn-cs"/>
            </a:endParaRP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b="0" dirty="0">
              <a:ea typeface="+mn-ea"/>
              <a:cs typeface="+mn-cs"/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620DA07-4E26-E143-BC6A-DCDEB4B5D32C}"/>
              </a:ext>
            </a:extLst>
          </p:cNvPr>
          <p:cNvSpPr txBox="1">
            <a:spLocks/>
          </p:cNvSpPr>
          <p:nvPr/>
        </p:nvSpPr>
        <p:spPr bwMode="auto">
          <a:xfrm>
            <a:off x="1349104" y="1028099"/>
            <a:ext cx="20807362" cy="15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rgbClr val="3D7EDB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7200" b="1">
                <a:solidFill>
                  <a:srgbClr val="3D7EDB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Descripción del curso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B06B61-2ACC-6E47-B23D-AB4DB1C070CE}"/>
              </a:ext>
            </a:extLst>
          </p:cNvPr>
          <p:cNvSpPr txBox="1"/>
          <p:nvPr/>
        </p:nvSpPr>
        <p:spPr>
          <a:xfrm>
            <a:off x="1349104" y="7463934"/>
            <a:ext cx="2190641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sz="4400" b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pPr marL="514350" indent="-514350" eaLnBrk="1" fontAlgn="auto" hangingPunct="1">
              <a:spcAft>
                <a:spcPts val="0"/>
              </a:spcAft>
              <a:buAutoNum type="arabicPeriod"/>
              <a:defRPr/>
            </a:pP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Conocer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conceptos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nociones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principios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de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vectores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geométricos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su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generalización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a Rn, matrices,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conceptos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métricos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ortogonalidad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de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vectores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. </a:t>
            </a:r>
          </a:p>
          <a:p>
            <a:pPr marL="514350" indent="-514350" eaLnBrk="1" fontAlgn="auto" hangingPunct="1">
              <a:spcAft>
                <a:spcPts val="0"/>
              </a:spcAft>
              <a:buAutoNum type="arabicPeriod"/>
              <a:defRPr/>
            </a:pP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Interpretar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geométricamente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los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conceptos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anteriores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nociones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principios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.</a:t>
            </a:r>
          </a:p>
          <a:p>
            <a:pPr marL="514350" indent="-514350" eaLnBrk="1" fontAlgn="auto" hangingPunct="1">
              <a:spcAft>
                <a:spcPts val="0"/>
              </a:spcAft>
              <a:buAutoNum type="arabicPeriod"/>
              <a:defRPr/>
            </a:pP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Aplicar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estos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conceptos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nociones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principios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vectoriales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matriciales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en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el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planteamiento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,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resolución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y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análisis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de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problemas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que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surgen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en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el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ámbito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 de la </a:t>
            </a:r>
            <a:r>
              <a:rPr lang="en-US" sz="44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ingeniería</a:t>
            </a:r>
            <a:r>
              <a:rPr lang="en-US" sz="4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.</a:t>
            </a:r>
            <a:endParaRPr lang="es-ES" sz="4400" b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  <a:p>
            <a:endParaRPr lang="en-US" sz="4400" b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82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ítulo 1">
            <a:extLst>
              <a:ext uri="{FF2B5EF4-FFF2-40B4-BE49-F238E27FC236}">
                <a16:creationId xmlns:a16="http://schemas.microsoft.com/office/drawing/2014/main" id="{90132E1C-5CE1-BA59-B8C3-9478977A4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963" y="1647825"/>
            <a:ext cx="20807362" cy="2932113"/>
          </a:xfrm>
        </p:spPr>
        <p:txBody>
          <a:bodyPr anchor="t"/>
          <a:lstStyle/>
          <a:p>
            <a:pPr eaLnBrk="1" hangingPunct="1"/>
            <a:r>
              <a:rPr lang="es-ES" altLang="es-CL" dirty="0">
                <a:ea typeface="ＭＳ Ｐゴシック" panose="020B0600070205080204" pitchFamily="34" charset="-128"/>
              </a:rPr>
              <a:t>Aplicaciones de Álgebra Lineal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F93F40-949A-4E0C-8892-BB0305276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2614" y="3600447"/>
            <a:ext cx="19814711" cy="6279533"/>
          </a:xfrm>
        </p:spPr>
        <p:txBody>
          <a:bodyPr rtlCol="0">
            <a:normAutofit/>
          </a:bodyPr>
          <a:lstStyle/>
          <a:p>
            <a:pPr marL="685800" indent="-685800" algn="l" eaLnBrk="1" fontAlgn="auto" hangingPunct="1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s-ES" sz="4800" dirty="0">
              <a:ea typeface="+mn-ea"/>
              <a:cs typeface="+mn-cs"/>
            </a:endParaRP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dirty="0">
              <a:ea typeface="+mn-ea"/>
              <a:cs typeface="+mn-cs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3489C9E-25B2-F243-940C-6A5CD687F062}"/>
              </a:ext>
            </a:extLst>
          </p:cNvPr>
          <p:cNvSpPr txBox="1">
            <a:spLocks/>
          </p:cNvSpPr>
          <p:nvPr/>
        </p:nvSpPr>
        <p:spPr bwMode="auto">
          <a:xfrm>
            <a:off x="8697952" y="9879980"/>
            <a:ext cx="15477892" cy="2850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5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4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4800" b="0" dirty="0">
              <a:ea typeface="+mn-ea"/>
              <a:cs typeface="+mn-cs"/>
            </a:endParaRPr>
          </a:p>
          <a:p>
            <a:pPr algn="l"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s-ES" sz="7200" b="0" dirty="0"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51778D-5283-8B49-9567-96253CD15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7076" y="1526381"/>
            <a:ext cx="7962900" cy="3175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168598-3374-5046-BF81-5519B1F3F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6898" y="8636946"/>
            <a:ext cx="6755145" cy="40940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48FB15-A7F7-8B4B-A0E1-83085B0F5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5443" y="5114603"/>
            <a:ext cx="6837902" cy="35874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2A48BC-E9CF-BF40-B464-6E92EEE9F7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110" y="9545444"/>
            <a:ext cx="9409109" cy="34724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71CD8D-B84C-4840-BE9A-E4A316F4D8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01036" y="5499073"/>
            <a:ext cx="3440417" cy="23877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C425FE-4C69-CB40-B481-6CA8D15DC9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963" y="3370660"/>
            <a:ext cx="7048500" cy="254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4C397E-7878-244E-82A4-409AB5A452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70020" y="6487834"/>
            <a:ext cx="5510705" cy="19618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5B2BB4-C7F9-3743-B92E-3C480FF3E0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30476" y="10109767"/>
            <a:ext cx="32766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51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AA4-2CBA-8B49-909E-38A036EB4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Contenidos</a:t>
            </a:r>
            <a:r>
              <a:rPr lang="en-US" dirty="0"/>
              <a:t> del </a:t>
            </a:r>
            <a:r>
              <a:rPr lang="en-US" dirty="0" err="1"/>
              <a:t>curso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FA795-F22D-D24C-B7DB-B2DB2F723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963" y="3440266"/>
            <a:ext cx="19450397" cy="8558446"/>
          </a:xfrm>
        </p:spPr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Sistemas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ecuaciones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lineales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Álgebra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matrices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Determinantes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Espacios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y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subespacios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vectoriales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Valores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y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vectores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propios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Ortogonalidad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y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mínimos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cuadrados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Matrices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simétricas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y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formas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cuadráticas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914400" indent="-9144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1935DB-CC20-F14E-8CCA-AFFDDC8D877B}"/>
              </a:ext>
            </a:extLst>
          </p:cNvPr>
          <p:cNvSpPr txBox="1"/>
          <p:nvPr/>
        </p:nvSpPr>
        <p:spPr>
          <a:xfrm>
            <a:off x="16392293" y="4393580"/>
            <a:ext cx="7471315" cy="2800767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Recursos</a:t>
            </a:r>
            <a:r>
              <a:rPr lang="en-US" sz="44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44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Canvas: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Publicación</a:t>
            </a:r>
            <a:r>
              <a:rPr lang="en-US" sz="44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material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Avisos</a:t>
            </a:r>
            <a:endParaRPr lang="en-US" sz="4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Foros</a:t>
            </a:r>
            <a:r>
              <a:rPr lang="en-US" sz="44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</a:t>
            </a:r>
            <a:r>
              <a:rPr lang="en-US" sz="44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discusión</a:t>
            </a:r>
            <a:endParaRPr lang="en-US" sz="44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513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8439-C680-8E47-805F-E5D22A635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Bibliografias</a:t>
            </a:r>
            <a:r>
              <a:rPr lang="en-US" dirty="0"/>
              <a:t> - https://</a:t>
            </a:r>
            <a:r>
              <a:rPr lang="en-US" dirty="0" err="1"/>
              <a:t>bibliotecas.uc.cl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506ED-8F28-7744-BC18-9B0B4024B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986" y="3440265"/>
            <a:ext cx="18601054" cy="6285993"/>
          </a:xfrm>
        </p:spPr>
        <p:txBody>
          <a:bodyPr/>
          <a:lstStyle/>
          <a:p>
            <a:r>
              <a:rPr lang="en-US" dirty="0"/>
              <a:t>David Lay, Algebra Lineal y </a:t>
            </a:r>
            <a:r>
              <a:rPr lang="en-US" dirty="0" err="1"/>
              <a:t>sus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. </a:t>
            </a:r>
            <a:r>
              <a:rPr lang="en-US" dirty="0" err="1"/>
              <a:t>Cuarta</a:t>
            </a:r>
            <a:r>
              <a:rPr lang="en-US" dirty="0"/>
              <a:t> </a:t>
            </a:r>
            <a:r>
              <a:rPr lang="en-US" dirty="0" err="1"/>
              <a:t>edición</a:t>
            </a:r>
            <a:r>
              <a:rPr lang="en-US" dirty="0"/>
              <a:t>, Pearson </a:t>
            </a:r>
            <a:r>
              <a:rPr lang="en-US" dirty="0" err="1"/>
              <a:t>Educación</a:t>
            </a:r>
            <a:r>
              <a:rPr lang="en-US" dirty="0"/>
              <a:t>, 2012.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4000" dirty="0" err="1">
                <a:hlinkClick r:id="rId2"/>
              </a:rPr>
              <a:t>Biblioteca</a:t>
            </a:r>
            <a:r>
              <a:rPr lang="en-US" sz="4000" dirty="0">
                <a:hlinkClick r:id="rId2"/>
              </a:rPr>
              <a:t> UC </a:t>
            </a:r>
            <a:r>
              <a:rPr lang="en-US" sz="4000" dirty="0" err="1">
                <a:hlinkClick r:id="rId2"/>
              </a:rPr>
              <a:t>recurso</a:t>
            </a:r>
            <a:r>
              <a:rPr lang="en-US" sz="4000" dirty="0">
                <a:hlinkClick r:id="rId2"/>
              </a:rPr>
              <a:t> </a:t>
            </a:r>
            <a:r>
              <a:rPr lang="en-US" sz="4000" dirty="0" err="1">
                <a:hlinkClick r:id="rId2"/>
              </a:rPr>
              <a:t>electronico</a:t>
            </a:r>
            <a:endParaRPr lang="en-US" sz="4000" dirty="0"/>
          </a:p>
          <a:p>
            <a:endParaRPr lang="en-US" dirty="0"/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David Poole,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Álgebra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lineal,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una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introducción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moderna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Tercera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edición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CENGAGE Learning, 2011.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4000" dirty="0" err="1">
                <a:hlinkClick r:id="rId3"/>
              </a:rPr>
              <a:t>Biblioteca</a:t>
            </a:r>
            <a:r>
              <a:rPr lang="en-US" sz="4000" dirty="0">
                <a:hlinkClick r:id="rId3"/>
              </a:rPr>
              <a:t> UC </a:t>
            </a:r>
            <a:r>
              <a:rPr lang="en-US" sz="4000" dirty="0" err="1">
                <a:hlinkClick r:id="rId3"/>
              </a:rPr>
              <a:t>recurso</a:t>
            </a:r>
            <a:r>
              <a:rPr lang="en-US" sz="4000" dirty="0">
                <a:hlinkClick r:id="rId3"/>
              </a:rPr>
              <a:t> </a:t>
            </a:r>
            <a:r>
              <a:rPr lang="en-US" sz="4000" dirty="0" err="1">
                <a:hlinkClick r:id="rId3"/>
              </a:rPr>
              <a:t>electronico</a:t>
            </a:r>
            <a:endParaRPr lang="en-US" sz="4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EB1172-BD11-6342-8F32-393B8110A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25018" y="2030660"/>
            <a:ext cx="3183899" cy="41248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2E199C-9C35-D94D-9B0A-77407EBF46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3442" y="8449392"/>
            <a:ext cx="27559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46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DB099-538F-7948-B99E-47FCA1AA1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Fechas</a:t>
            </a:r>
            <a:r>
              <a:rPr lang="en-US" dirty="0"/>
              <a:t> de </a:t>
            </a:r>
            <a:r>
              <a:rPr lang="en-US" dirty="0" err="1"/>
              <a:t>evaluaciones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7290E-EFBC-B94F-8520-C22A84B87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964" y="3440267"/>
            <a:ext cx="18601054" cy="4075656"/>
          </a:xfrm>
        </p:spPr>
        <p:txBody>
          <a:bodyPr/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Interrogación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1:11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abril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Interrogación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2: 14 de mayo. </a:t>
            </a: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Interrogación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3: 5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junio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Examen: 8 de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julio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CD63A3-4CCB-FF48-B077-E15ABDADD69E}"/>
              </a:ext>
            </a:extLst>
          </p:cNvPr>
          <p:cNvSpPr txBox="1">
            <a:spLocks/>
          </p:cNvSpPr>
          <p:nvPr/>
        </p:nvSpPr>
        <p:spPr bwMode="auto">
          <a:xfrm>
            <a:off x="1346025" y="7203473"/>
            <a:ext cx="21725246" cy="5642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4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4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0" dirty="0"/>
          </a:p>
          <a:p>
            <a:pPr marL="0" indent="0">
              <a:buNone/>
            </a:pPr>
            <a:r>
              <a:rPr lang="en-US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NOTA FINAL 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El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cálculo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la nota final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es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según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siguiente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fórmula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		NF = 0,2(I1+I2+I3)+0,1∗LAB +0,3∗EX 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Todas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las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notas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se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redondearán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 un decimal </a:t>
            </a:r>
            <a:r>
              <a:rPr lang="en-US" b="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según</a:t>
            </a:r>
            <a:r>
              <a:rPr lang="en-US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excel. 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F021870-E9EA-924D-B4FA-D4B5E3DEAC9D}"/>
              </a:ext>
            </a:extLst>
          </p:cNvPr>
          <p:cNvSpPr/>
          <p:nvPr/>
        </p:nvSpPr>
        <p:spPr>
          <a:xfrm>
            <a:off x="16234325" y="5042284"/>
            <a:ext cx="7181385" cy="1405054"/>
          </a:xfrm>
          <a:prstGeom prst="roundRect">
            <a:avLst/>
          </a:prstGeom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 </a:t>
            </a:r>
            <a:r>
              <a:rPr lang="en-US" sz="36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notas</a:t>
            </a:r>
            <a:r>
              <a:rPr lang="en-US" sz="36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 </a:t>
            </a:r>
            <a:r>
              <a:rPr lang="en-US" sz="36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publicaran</a:t>
            </a:r>
            <a:r>
              <a:rPr lang="en-US" sz="36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6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labmat</a:t>
            </a:r>
            <a:endParaRPr lang="en-US" sz="36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241558"/>
      </p:ext>
    </p:extLst>
  </p:cSld>
  <p:clrMapOvr>
    <a:masterClrMapping/>
  </p:clrMapOvr>
</p:sld>
</file>

<file path=ppt/theme/theme1.xml><?xml version="1.0" encoding="utf-8"?>
<a:theme xmlns:a="http://schemas.openxmlformats.org/drawingml/2006/main" name="1_INICIAL FONDO BLANC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LIBRE FONDO BLANCO">
  <a:themeElements>
    <a:clrScheme name="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FFFFFF"/>
      </a:accent3>
      <a:accent4>
        <a:srgbClr val="00000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White - Título y viñetas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3000" b="1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Helvetica Neue" charset="0"/>
            <a:ea typeface="ＭＳ Ｐゴシック" charset="0"/>
            <a:cs typeface="Helvetica Neue" charset="0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miter lim="4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3000" b="1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Helvetica Neue" charset="0"/>
            <a:ea typeface="ＭＳ Ｐゴシック" charset="0"/>
            <a:cs typeface="Helvetica Neue" charset="0"/>
            <a:sym typeface="Helvetica Neue" charset="0"/>
          </a:defRPr>
        </a:defPPr>
      </a:lstStyle>
    </a:lnDef>
  </a:objectDefaults>
  <a:extraClrSchemeLst/>
</a:theme>
</file>

<file path=ppt/theme/theme4.xml><?xml version="1.0" encoding="utf-8"?>
<a:theme xmlns:a="http://schemas.openxmlformats.org/drawingml/2006/main" name="2_DISEÑO FONDO BLANC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2_LIBRE FONDO AZU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FFFFFF"/>
      </a:accent3>
      <a:accent4>
        <a:srgbClr val="000000"/>
      </a:accent4>
      <a:accent5>
        <a:srgbClr val="AACEFF"/>
      </a:accent5>
      <a:accent6>
        <a:srgbClr val="13D1BB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A30D13EB03CFA46896655FA61226709" ma:contentTypeVersion="12" ma:contentTypeDescription="Crear nuevo documento." ma:contentTypeScope="" ma:versionID="c34748758b335e15ef1cf0717b0ad65f">
  <xsd:schema xmlns:xsd="http://www.w3.org/2001/XMLSchema" xmlns:xs="http://www.w3.org/2001/XMLSchema" xmlns:p="http://schemas.microsoft.com/office/2006/metadata/properties" xmlns:ns2="c17ff9ce-9097-4486-a119-d40991dc48de" xmlns:ns3="b04b6159-a11c-4aba-9cc9-3dde8513780c" targetNamespace="http://schemas.microsoft.com/office/2006/metadata/properties" ma:root="true" ma:fieldsID="aeac60c6cdf31d26ba85215b6e185979" ns2:_="" ns3:_="">
    <xsd:import namespace="c17ff9ce-9097-4486-a119-d40991dc48de"/>
    <xsd:import namespace="b04b6159-a11c-4aba-9cc9-3dde851378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2:MediaServiceDateTake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7ff9ce-9097-4486-a119-d40991dc48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Etiquetas de imagen" ma:readOnly="false" ma:fieldId="{5cf76f15-5ced-4ddc-b409-7134ff3c332f}" ma:taxonomyMulti="true" ma:sspId="cc44c076-1990-432d-b910-f78c9fed31b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4b6159-a11c-4aba-9cc9-3dde8513780c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d40464c1-bcb9-43ff-9bc0-de5f0c414afc}" ma:internalName="TaxCatchAll" ma:showField="CatchAllData" ma:web="b04b6159-a11c-4aba-9cc9-3dde8513780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1B923B-AEFF-40C1-AD20-3C4AA25240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904630-6551-4419-8850-D753ABC07A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7ff9ce-9097-4486-a119-d40991dc48de"/>
    <ds:schemaRef ds:uri="b04b6159-a11c-4aba-9cc9-3dde8513780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5337</TotalTime>
  <Words>794</Words>
  <Application>Microsoft Macintosh PowerPoint</Application>
  <PresentationFormat>Custom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ＭＳ Ｐゴシック</vt:lpstr>
      <vt:lpstr>Arial</vt:lpstr>
      <vt:lpstr>Calibri</vt:lpstr>
      <vt:lpstr>Helvetica Neue</vt:lpstr>
      <vt:lpstr>1_INICIAL FONDO BLANCO</vt:lpstr>
      <vt:lpstr>Diseño personalizado</vt:lpstr>
      <vt:lpstr>1_LIBRE FONDO BLANCO</vt:lpstr>
      <vt:lpstr>2_DISEÑO FONDO BLANCO</vt:lpstr>
      <vt:lpstr>2_LIBRE FONDO AZUL</vt:lpstr>
      <vt:lpstr>3_FINAL</vt:lpstr>
      <vt:lpstr>PowerPoint Presentation</vt:lpstr>
      <vt:lpstr>MAT1203 Algebra Lineal Secciones 3 y 4 Prof. Manuel A. Sánchez</vt:lpstr>
      <vt:lpstr>Descripción del curso  </vt:lpstr>
      <vt:lpstr>Profesor</vt:lpstr>
      <vt:lpstr>Objetivos del curso </vt:lpstr>
      <vt:lpstr>Aplicaciones de Álgebra Lineal</vt:lpstr>
      <vt:lpstr>Contenidos del curso</vt:lpstr>
      <vt:lpstr>Bibliografias - https://bibliotecas.uc.cl</vt:lpstr>
      <vt:lpstr>Fechas de evaluaciones</vt:lpstr>
      <vt:lpstr>Normativa</vt:lpstr>
      <vt:lpstr>¿Preguntas?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Manuel Alejandro Sanchez Uribe</cp:lastModifiedBy>
  <cp:revision>333</cp:revision>
  <cp:lastPrinted>2024-01-11T14:04:41Z</cp:lastPrinted>
  <dcterms:created xsi:type="dcterms:W3CDTF">2020-04-21T22:22:38Z</dcterms:created>
  <dcterms:modified xsi:type="dcterms:W3CDTF">2024-03-06T01:49:12Z</dcterms:modified>
</cp:coreProperties>
</file>